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0" r:id="rId3"/>
    <p:sldId id="267" r:id="rId4"/>
    <p:sldId id="305" r:id="rId5"/>
    <p:sldId id="309" r:id="rId6"/>
    <p:sldId id="298" r:id="rId8"/>
    <p:sldId id="283" r:id="rId9"/>
    <p:sldId id="285" r:id="rId10"/>
    <p:sldId id="286" r:id="rId11"/>
    <p:sldId id="306" r:id="rId12"/>
    <p:sldId id="307" r:id="rId13"/>
    <p:sldId id="300" r:id="rId14"/>
    <p:sldId id="308" r:id="rId15"/>
    <p:sldId id="310" r:id="rId16"/>
    <p:sldId id="302" r:id="rId17"/>
    <p:sldId id="311" r:id="rId18"/>
    <p:sldId id="313" r:id="rId19"/>
    <p:sldId id="292" r:id="rId20"/>
    <p:sldId id="287" r:id="rId21"/>
    <p:sldId id="314" r:id="rId22"/>
    <p:sldId id="318" r:id="rId23"/>
    <p:sldId id="315" r:id="rId24"/>
    <p:sldId id="316" r:id="rId25"/>
    <p:sldId id="296" r:id="rId26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7D5009-1897-4CA9-95B2-AA336A3854C1}">
          <p14:sldIdLst>
            <p14:sldId id="290"/>
            <p14:sldId id="267"/>
            <p14:sldId id="305"/>
            <p14:sldId id="309"/>
            <p14:sldId id="298"/>
          </p14:sldIdLst>
        </p14:section>
        <p14:section name="Untitled Section" id="{0A7EFA4C-A4D8-4BDF-9112-7E3B6D59F39D}">
          <p14:sldIdLst>
            <p14:sldId id="283"/>
            <p14:sldId id="285"/>
            <p14:sldId id="286"/>
            <p14:sldId id="306"/>
            <p14:sldId id="307"/>
            <p14:sldId id="300"/>
            <p14:sldId id="308"/>
            <p14:sldId id="310"/>
            <p14:sldId id="302"/>
            <p14:sldId id="311"/>
            <p14:sldId id="313"/>
            <p14:sldId id="292"/>
            <p14:sldId id="287"/>
            <p14:sldId id="314"/>
            <p14:sldId id="318"/>
            <p14:sldId id="315"/>
            <p14:sldId id="316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AEE"/>
    <a:srgbClr val="0000CC"/>
    <a:srgbClr val="80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8" autoAdjust="0"/>
    <p:restoredTop sz="94660"/>
  </p:normalViewPr>
  <p:slideViewPr>
    <p:cSldViewPr showGuides="1">
      <p:cViewPr varScale="1">
        <p:scale>
          <a:sx n="65" d="100"/>
          <a:sy n="65" d="100"/>
        </p:scale>
        <p:origin x="76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CCA1C-9E04-4D62-825F-65A36E6695D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5BEC9-0DBA-49E9-AE3F-C706DD03A2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6BC4B-6770-434E-A095-1E0972A706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6BC4B-6770-434E-A095-1E0972A706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36BC4B-6770-434E-A095-1E0972A706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36BC4B-6770-434E-A095-1E0972A7062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6B3D6C-4979-48B6-834D-9B3FB25EA6AD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0F3E9924-B4E6-4942-B778-4AF7496230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D6B3D6C-4979-48B6-834D-9B3FB25EA6A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15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09982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29984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49987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699895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3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media3.mp3"/><Relationship Id="rId10" Type="http://schemas.openxmlformats.org/officeDocument/2006/relationships/audio" Target="../media/media2.mp3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emf"/><Relationship Id="rId8" Type="http://schemas.openxmlformats.org/officeDocument/2006/relationships/image" Target="../media/image28.png"/><Relationship Id="rId7" Type="http://schemas.openxmlformats.org/officeDocument/2006/relationships/image" Target="../media/image27.emf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19200" y="1752600"/>
            <a:ext cx="6705600" cy="36878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134034"/>
            <a:ext cx="640080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HOÀNG VĂN THỤ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10434" y="1280249"/>
            <a:ext cx="7054799" cy="4179235"/>
            <a:chOff x="2361108" y="351441"/>
            <a:chExt cx="8707718" cy="5572313"/>
          </a:xfrm>
        </p:grpSpPr>
        <p:sp>
          <p:nvSpPr>
            <p:cNvPr id="6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361108" y="351441"/>
              <a:ext cx="8707718" cy="543799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7030A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NHIỆT LIỆT CHÀO MỪNG QUÝ THẦY CÔ </a:t>
              </a:r>
              <a:endParaRPr lang="en-US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endParaRPr>
            </a:p>
          </p:txBody>
        </p:sp>
        <p:pic>
          <p:nvPicPr>
            <p:cNvPr id="7" name="Picture 10" descr="MT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17767" y="1695006"/>
              <a:ext cx="5994400" cy="197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412577" y="3965907"/>
              <a:ext cx="6604779" cy="970101"/>
            </a:xfrm>
            <a:prstGeom prst="rect">
              <a:avLst/>
            </a:prstGeom>
          </p:spPr>
          <p:txBody>
            <a:bodyPr wrap="none" fromWordArt="1">
              <a:prstTxWarp prst="textWave1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7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VNarial"/>
                  <a:cs typeface="Arial" panose="020B0604020202020204" pitchFamily="34" charset="0"/>
                </a:rPr>
                <a:t>VỀ DỰ GIỜ LỚP </a:t>
              </a:r>
              <a:r>
                <a:rPr lang="en-US" sz="2700" b="1" kern="1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VNarial"/>
                  <a:cs typeface="Arial" panose="020B0604020202020204" pitchFamily="34" charset="0"/>
                </a:rPr>
                <a:t>4</a:t>
              </a:r>
              <a:endParaRPr lang="en-US" sz="27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VNarial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22324" y="5246646"/>
              <a:ext cx="67898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7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7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357" y="39281"/>
            <a:ext cx="9234713" cy="677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09600" y="2286000"/>
            <a:ext cx="2286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Giới</a:t>
            </a:r>
            <a:r>
              <a:rPr lang="en-US" sz="2800" dirty="0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thiệu</a:t>
            </a:r>
            <a:r>
              <a:rPr lang="en-US" sz="2800" dirty="0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 in </a:t>
            </a:r>
            <a:endParaRPr lang="en-US" sz="2800" dirty="0">
              <a:solidFill>
                <a:srgbClr val="FF0000"/>
              </a:solidFill>
              <a:latin typeface="UVN Bach Tuyet Nang" panose="020909070807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7338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482" y="0"/>
            <a:ext cx="912070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8731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</a:t>
            </a:r>
            <a:endParaRPr lang="vi-VN" sz="6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6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en-US" sz="6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368782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 smtClean="0">
              <a:ln w="5080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dirty="0">
              <a:ln w="5080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  <a:endParaRPr lang="en-US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(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11495"/>
          <a:stretch>
            <a:fillRect/>
          </a:stretch>
        </p:blipFill>
        <p:spPr>
          <a:xfrm>
            <a:off x="298513" y="2971801"/>
            <a:ext cx="4349687" cy="3601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324" t="20213" r="40951"/>
          <a:stretch>
            <a:fillRect/>
          </a:stretch>
        </p:blipFill>
        <p:spPr>
          <a:xfrm>
            <a:off x="4662949" y="2971800"/>
            <a:ext cx="4147814" cy="3601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2" descr="D:\linh tinh\fjk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217715" y="459254"/>
            <a:ext cx="44037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 DÙNG HỌC TẬP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6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4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31" name="AutoShape 6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619" y="3008588"/>
            <a:ext cx="2773181" cy="1857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921" y="1061350"/>
            <a:ext cx="2164268" cy="1914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6" y="1035665"/>
            <a:ext cx="9016765" cy="1950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091" y="1186799"/>
            <a:ext cx="1938198" cy="1799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43286" t="15217" r="1889"/>
          <a:stretch>
            <a:fillRect/>
          </a:stretch>
        </p:blipFill>
        <p:spPr>
          <a:xfrm>
            <a:off x="660284" y="3099062"/>
            <a:ext cx="3733800" cy="2043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2" descr="D:\linh tinh\fjk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962275" y="506413"/>
            <a:ext cx="2813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altLang="en-US" sz="36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4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1" name="AutoShape 6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Box 1"/>
          <p:cNvSpPr txBox="1"/>
          <p:nvPr/>
        </p:nvSpPr>
        <p:spPr>
          <a:xfrm flipH="1">
            <a:off x="0" y="1196247"/>
            <a:ext cx="92964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smtClean="0">
                <a:solidFill>
                  <a:srgbClr val="FF0000"/>
                </a:solidFill>
              </a:rPr>
              <a:t>TRẢI NGHIỆM TẠO HỌA TIẾT TỪ CÁCH IN  </a:t>
            </a:r>
            <a:endParaRPr lang="en-US" sz="39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04138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balet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a4,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-153" t="3098" r="153" b="1882"/>
          <a:stretch>
            <a:fillRect/>
          </a:stretch>
        </p:blipFill>
        <p:spPr>
          <a:xfrm>
            <a:off x="1" y="17206"/>
            <a:ext cx="9144000" cy="6773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04800" y="2438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Chia </a:t>
            </a:r>
            <a:r>
              <a:rPr lang="en-US" sz="2800" dirty="0" err="1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sẻ</a:t>
            </a:r>
            <a:r>
              <a:rPr lang="en-US" sz="2800" dirty="0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UVN Bach Tuyet Nang" panose="02090907080705020403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+mn-cs"/>
              </a:rPr>
              <a:t> in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ch Tuyet Nang" panose="020909070807050204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33135"/>
            <a:ext cx="7861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92100" y="85832"/>
            <a:ext cx="8699500" cy="60959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KT-KN: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384" y="1946870"/>
            <a:ext cx="6526693" cy="1727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2" y="4630217"/>
            <a:ext cx="2637446" cy="1957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98" y="4588204"/>
            <a:ext cx="2666950" cy="2041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4822" y="1511619"/>
            <a:ext cx="671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khuôn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822" y="3552999"/>
            <a:ext cx="837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In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lặp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822" y="1035305"/>
            <a:ext cx="35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</a:t>
            </a:r>
            <a:r>
              <a:rPr lang="en-US" sz="3200" b="1" dirty="0" err="1" smtClean="0"/>
              <a:t>Tạo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khuôn</a:t>
            </a:r>
            <a:r>
              <a:rPr lang="en-US" sz="3200" b="1" dirty="0" smtClean="0"/>
              <a:t> in.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1152" y="725721"/>
            <a:ext cx="343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(GV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–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in)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00" y="4603321"/>
            <a:ext cx="2690532" cy="199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71800" y="0"/>
            <a:ext cx="3200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9" b="27778"/>
          <a:stretch>
            <a:fillRect/>
          </a:stretch>
        </p:blipFill>
        <p:spPr>
          <a:xfrm>
            <a:off x="377313" y="915441"/>
            <a:ext cx="3581400" cy="2582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24444" r="6738" b="16667"/>
          <a:stretch>
            <a:fillRect/>
          </a:stretch>
        </p:blipFill>
        <p:spPr>
          <a:xfrm rot="16200000">
            <a:off x="5130319" y="362039"/>
            <a:ext cx="2582226" cy="369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04" t="1055"/>
          <a:stretch>
            <a:fillRect/>
          </a:stretch>
        </p:blipFill>
        <p:spPr>
          <a:xfrm rot="16200000">
            <a:off x="805904" y="3325222"/>
            <a:ext cx="2848044" cy="3705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69638" y="3274745"/>
            <a:ext cx="2836845" cy="3787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374" y="-29497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7374" y="609600"/>
            <a:ext cx="89915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LUYỆN TẬP - SÁNG TẠO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rgbClr val="FF0000"/>
              </a:solidFill>
              <a:latin typeface="UVN Chinh Luan" panose="020305030705060204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UVN Chinh Luan" panose="02030503070506020404" pitchFamily="18" charset="0"/>
                <a:cs typeface="Times New Roman" panose="02020603050405020304" pitchFamily="18" charset="0"/>
              </a:rPr>
              <a:t>TẠO NỀN TRANG TRÍ GIẤY GÓI QUÀ BẰNG HÌNH THỨC IN</a:t>
            </a:r>
            <a:endParaRPr lang="en-US" sz="2400" b="1" i="1" dirty="0" smtClean="0">
              <a:solidFill>
                <a:srgbClr val="FF0000"/>
              </a:solidFill>
              <a:latin typeface="UVN Chinh Luan" panose="020305030705060204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-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Không Lời Nhẹ Nhàng, Sâu Lắng Dâng Trào Cảm Xúc - Nhạc Không Lờ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534185.5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8871" y="430100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92" y="5296997"/>
            <a:ext cx="8315665" cy="152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374" y="-29497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" y="152400"/>
            <a:ext cx="899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HĐ4: TRƯNG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BÀY SẢN PHẨM VÀ CHIA SẺ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197874" y="641517"/>
            <a:ext cx="8763000" cy="4857483"/>
          </a:xfrm>
          <a:prstGeom prst="round2DiagRect">
            <a:avLst/>
          </a:prstGeom>
          <a:solidFill>
            <a:srgbClr val="F6DA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  <a:endParaRPr lang="en-US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8246"/>
          <a:stretch>
            <a:fillRect/>
          </a:stretch>
        </p:blipFill>
        <p:spPr>
          <a:xfrm>
            <a:off x="197874" y="5388605"/>
            <a:ext cx="3688326" cy="1621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464759"/>
            <a:ext cx="3962611" cy="1575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421" y="5464759"/>
            <a:ext cx="2065715" cy="1545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pic>
        <p:nvPicPr>
          <p:cNvPr id="5" name="NhungSacMauCuaBe-BeBaoNgoc-4288057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54500" y="3771900"/>
            <a:ext cx="609600" cy="609600"/>
          </a:xfrm>
        </p:spPr>
      </p:pic>
      <p:pic>
        <p:nvPicPr>
          <p:cNvPr id="4" name="Picture 2" descr="D:\linh tinh\fjk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7575" y="7937"/>
            <a:ext cx="752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 ĐỘNG</a:t>
            </a:r>
            <a:endParaRPr lang="en-US" sz="6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57200" y="5105400"/>
            <a:ext cx="2590800" cy="1943100"/>
          </a:xfrm>
          <a:prstGeom prst="rect">
            <a:avLst/>
          </a:prstGeom>
          <a:noFill/>
        </p:spPr>
      </p:pic>
      <p:pic>
        <p:nvPicPr>
          <p:cNvPr id="8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105400"/>
            <a:ext cx="2590800" cy="1943100"/>
          </a:xfrm>
          <a:prstGeom prst="rect">
            <a:avLst/>
          </a:prstGeom>
          <a:noFill/>
        </p:spPr>
      </p:pic>
      <p:pic>
        <p:nvPicPr>
          <p:cNvPr id="9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914900"/>
            <a:ext cx="2590800" cy="1943100"/>
          </a:xfrm>
          <a:prstGeom prst="rect">
            <a:avLst/>
          </a:prstGeom>
          <a:noFill/>
        </p:spPr>
      </p:pic>
      <p:pic>
        <p:nvPicPr>
          <p:cNvPr id="10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914900"/>
            <a:ext cx="2590800" cy="1943100"/>
          </a:xfrm>
          <a:prstGeom prst="rect">
            <a:avLst/>
          </a:prstGeom>
          <a:noFill/>
        </p:spPr>
      </p:pic>
      <p:sp>
        <p:nvSpPr>
          <p:cNvPr id="12292" name="AutoShape 4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294" name="AutoShape 6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6523" y="1402537"/>
            <a:ext cx="3924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VN Giay Trang" panose="020D0406040103070904" pitchFamily="34" charset="0"/>
              </a:rPr>
              <a:t>TRÒ CHƠI TIẾP SỨC</a:t>
            </a:r>
            <a:endParaRPr lang="en-US" sz="4000" b="1" dirty="0">
              <a:solidFill>
                <a:srgbClr val="FF0000"/>
              </a:solidFill>
              <a:latin typeface="UVN Giay Trang" panose="020D04060401030709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74" y="228600"/>
            <a:ext cx="899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HĐ5: VẬN DỤNG - PHÁT TRIỂN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058" y="658727"/>
            <a:ext cx="8767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31058" y="1636693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2590800"/>
            <a:ext cx="5194242" cy="4016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74" y="228600"/>
            <a:ext cx="8991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HĐ5: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DỤNG - PHÁT TRIỂN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847" y="643978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28600" y="1382521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947937"/>
            <a:ext cx="2354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7979" y="2416550"/>
            <a:ext cx="3886118" cy="4121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379" y="2420049"/>
            <a:ext cx="4213318" cy="4213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-5335" b="12758"/>
          <a:stretch>
            <a:fillRect/>
          </a:stretch>
        </p:blipFill>
        <p:spPr>
          <a:xfrm>
            <a:off x="4464380" y="2189095"/>
            <a:ext cx="4213318" cy="4444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378" y="2416550"/>
            <a:ext cx="4216817" cy="4216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" y="152400"/>
            <a:ext cx="8817077" cy="648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362200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thấy</a:t>
            </a:r>
            <a:r>
              <a:rPr lang="en-US" sz="3600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đấy</a:t>
            </a:r>
            <a:r>
              <a:rPr lang="en-US" sz="3600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!</a:t>
            </a:r>
            <a:endParaRPr lang="en-US" sz="36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373622"/>
            <a:ext cx="7543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14400" y="7620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</a:t>
            </a:r>
            <a:endParaRPr lang="vi-VN" sz="6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6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</a:t>
            </a:r>
            <a:endParaRPr lang="en-US" sz="6000" b="1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24322"/>
            <a:ext cx="8153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62086" t="24080" r="28860" b="44644"/>
          <a:stretch>
            <a:fillRect/>
          </a:stretch>
        </p:blipFill>
        <p:spPr>
          <a:xfrm rot="5400000">
            <a:off x="4315927" y="-481267"/>
            <a:ext cx="1082123" cy="3091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43978" t="24080" r="36620" b="61846"/>
          <a:stretch>
            <a:fillRect/>
          </a:stretch>
        </p:blipFill>
        <p:spPr>
          <a:xfrm>
            <a:off x="494982" y="422035"/>
            <a:ext cx="2590337" cy="1554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69847" t="17913" r="18512" b="57066"/>
          <a:stretch>
            <a:fillRect/>
          </a:stretch>
        </p:blipFill>
        <p:spPr>
          <a:xfrm rot="5400000">
            <a:off x="7069931" y="-138894"/>
            <a:ext cx="1328738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38" r="483"/>
          <a:stretch>
            <a:fillRect/>
          </a:stretch>
        </p:blipFill>
        <p:spPr>
          <a:xfrm>
            <a:off x="3606150" y="4847797"/>
            <a:ext cx="3186977" cy="1536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534" t="2183" r="2282" b="-2183"/>
          <a:stretch>
            <a:fillRect/>
          </a:stretch>
        </p:blipFill>
        <p:spPr>
          <a:xfrm>
            <a:off x="317340" y="5004339"/>
            <a:ext cx="2667000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080" y="2455347"/>
            <a:ext cx="1876789" cy="1742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040" y="2498218"/>
            <a:ext cx="2165975" cy="1915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693" y="2303152"/>
            <a:ext cx="2337487" cy="1915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62" y="2605164"/>
            <a:ext cx="1663584" cy="16481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20" y="2457129"/>
            <a:ext cx="2073687" cy="16832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70692" y="1579076"/>
            <a:ext cx="30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22481" y="1581112"/>
            <a:ext cx="298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572701" y="1524988"/>
            <a:ext cx="298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421864" y="5989287"/>
            <a:ext cx="37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3141" y="10788112"/>
            <a:ext cx="298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39650" y="6002492"/>
            <a:ext cx="37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51572" y="3962400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6450" y="3984162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91230" y="4024118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59189" y="3986743"/>
            <a:ext cx="35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85138" y="4019130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60569" y="1442673"/>
            <a:ext cx="2275881" cy="137672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059704" y="1679477"/>
            <a:ext cx="422331" cy="83482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813441" y="1657714"/>
            <a:ext cx="2756501" cy="138055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468419" y="3760192"/>
            <a:ext cx="3513769" cy="137966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710133" y="3794510"/>
            <a:ext cx="3852378" cy="123936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Group 39"/>
          <p:cNvGrpSpPr/>
          <p:nvPr/>
        </p:nvGrpSpPr>
        <p:grpSpPr bwMode="auto">
          <a:xfrm>
            <a:off x="6961884" y="4638994"/>
            <a:ext cx="2018050" cy="2205190"/>
            <a:chOff x="1824" y="1440"/>
            <a:chExt cx="1104" cy="1536"/>
          </a:xfrm>
        </p:grpSpPr>
        <p:pic>
          <p:nvPicPr>
            <p:cNvPr id="31" name="Picture 36" descr="Kết quả hình ảnh cho đồng hồ báo thứ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5" t="21428" r="48096" b="17619"/>
            <a:stretch>
              <a:fillRect/>
            </a:stretch>
          </p:blipFill>
          <p:spPr bwMode="auto">
            <a:xfrm>
              <a:off x="1824" y="1440"/>
              <a:ext cx="110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38"/>
            <p:cNvSpPr>
              <a:spLocks noChangeArrowheads="1"/>
            </p:cNvSpPr>
            <p:nvPr/>
          </p:nvSpPr>
          <p:spPr bwMode="auto">
            <a:xfrm>
              <a:off x="1976" y="1944"/>
              <a:ext cx="800" cy="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33" name="Text Box 167"/>
          <p:cNvSpPr txBox="1">
            <a:spLocks noChangeArrowheads="1"/>
          </p:cNvSpPr>
          <p:nvPr/>
        </p:nvSpPr>
        <p:spPr bwMode="auto">
          <a:xfrm>
            <a:off x="7246415" y="5581152"/>
            <a:ext cx="156500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0:30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" name="Text Box 167"/>
          <p:cNvSpPr txBox="1">
            <a:spLocks noChangeArrowheads="1"/>
          </p:cNvSpPr>
          <p:nvPr/>
        </p:nvSpPr>
        <p:spPr bwMode="auto">
          <a:xfrm>
            <a:off x="7323519" y="5626332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0:29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" name="Text Box 167"/>
          <p:cNvSpPr txBox="1">
            <a:spLocks noChangeArrowheads="1"/>
          </p:cNvSpPr>
          <p:nvPr/>
        </p:nvSpPr>
        <p:spPr bwMode="auto">
          <a:xfrm>
            <a:off x="7279913" y="5640533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0:28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6" name="Text Box 167"/>
          <p:cNvSpPr txBox="1">
            <a:spLocks noChangeArrowheads="1"/>
          </p:cNvSpPr>
          <p:nvPr/>
        </p:nvSpPr>
        <p:spPr bwMode="auto">
          <a:xfrm>
            <a:off x="7103351" y="5626084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0:27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8" name="Text Box 167"/>
          <p:cNvSpPr txBox="1">
            <a:spLocks noChangeArrowheads="1"/>
          </p:cNvSpPr>
          <p:nvPr/>
        </p:nvSpPr>
        <p:spPr bwMode="auto">
          <a:xfrm>
            <a:off x="7264288" y="5667868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0:26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" name="Text Box 167"/>
          <p:cNvSpPr txBox="1">
            <a:spLocks noChangeArrowheads="1"/>
          </p:cNvSpPr>
          <p:nvPr/>
        </p:nvSpPr>
        <p:spPr bwMode="auto">
          <a:xfrm>
            <a:off x="7176748" y="5581374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0:25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" name="Text Box 167"/>
          <p:cNvSpPr txBox="1">
            <a:spLocks noChangeArrowheads="1"/>
          </p:cNvSpPr>
          <p:nvPr/>
        </p:nvSpPr>
        <p:spPr bwMode="auto">
          <a:xfrm>
            <a:off x="7234313" y="5582128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0:24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" name="Text Box 167"/>
          <p:cNvSpPr txBox="1">
            <a:spLocks noChangeArrowheads="1"/>
          </p:cNvSpPr>
          <p:nvPr/>
        </p:nvSpPr>
        <p:spPr bwMode="auto">
          <a:xfrm>
            <a:off x="7205727" y="5653928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0:23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3" name="Text Box 167"/>
          <p:cNvSpPr txBox="1">
            <a:spLocks noChangeArrowheads="1"/>
          </p:cNvSpPr>
          <p:nvPr/>
        </p:nvSpPr>
        <p:spPr bwMode="auto">
          <a:xfrm>
            <a:off x="7253798" y="5664763"/>
            <a:ext cx="1528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0:22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" name="Text Box 167"/>
          <p:cNvSpPr txBox="1">
            <a:spLocks noChangeArrowheads="1"/>
          </p:cNvSpPr>
          <p:nvPr/>
        </p:nvSpPr>
        <p:spPr bwMode="auto">
          <a:xfrm>
            <a:off x="7309384" y="5683265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0:21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6" name="Text Box 167"/>
          <p:cNvSpPr txBox="1">
            <a:spLocks noChangeArrowheads="1"/>
          </p:cNvSpPr>
          <p:nvPr/>
        </p:nvSpPr>
        <p:spPr bwMode="auto">
          <a:xfrm>
            <a:off x="7178581" y="5624460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0:20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7" name="Text Box 167"/>
          <p:cNvSpPr txBox="1">
            <a:spLocks noChangeArrowheads="1"/>
          </p:cNvSpPr>
          <p:nvPr/>
        </p:nvSpPr>
        <p:spPr bwMode="auto">
          <a:xfrm>
            <a:off x="7205876" y="5626974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0:19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" name="Text Box 167"/>
          <p:cNvSpPr txBox="1">
            <a:spLocks noChangeArrowheads="1"/>
          </p:cNvSpPr>
          <p:nvPr/>
        </p:nvSpPr>
        <p:spPr bwMode="auto">
          <a:xfrm>
            <a:off x="7234468" y="5609689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0:18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0" name="Text Box 167"/>
          <p:cNvSpPr txBox="1">
            <a:spLocks noChangeArrowheads="1"/>
          </p:cNvSpPr>
          <p:nvPr/>
        </p:nvSpPr>
        <p:spPr bwMode="auto">
          <a:xfrm>
            <a:off x="7264775" y="5741764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0:17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" name="Text Box 167"/>
          <p:cNvSpPr txBox="1">
            <a:spLocks noChangeArrowheads="1"/>
          </p:cNvSpPr>
          <p:nvPr/>
        </p:nvSpPr>
        <p:spPr bwMode="auto">
          <a:xfrm>
            <a:off x="7191682" y="5639217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0:16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2" name="Text Box 167"/>
          <p:cNvSpPr txBox="1">
            <a:spLocks noChangeArrowheads="1"/>
          </p:cNvSpPr>
          <p:nvPr/>
        </p:nvSpPr>
        <p:spPr bwMode="auto">
          <a:xfrm>
            <a:off x="7263187" y="5698106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0:15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3" name="Text Box 167"/>
          <p:cNvSpPr txBox="1">
            <a:spLocks noChangeArrowheads="1"/>
          </p:cNvSpPr>
          <p:nvPr/>
        </p:nvSpPr>
        <p:spPr bwMode="auto">
          <a:xfrm>
            <a:off x="7281591" y="5612210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0:14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4" name="Text Box 167"/>
          <p:cNvSpPr txBox="1">
            <a:spLocks noChangeArrowheads="1"/>
          </p:cNvSpPr>
          <p:nvPr/>
        </p:nvSpPr>
        <p:spPr bwMode="auto">
          <a:xfrm>
            <a:off x="7221742" y="5624453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0:13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5" name="Text Box 167"/>
          <p:cNvSpPr txBox="1">
            <a:spLocks noChangeArrowheads="1"/>
          </p:cNvSpPr>
          <p:nvPr/>
        </p:nvSpPr>
        <p:spPr bwMode="auto">
          <a:xfrm>
            <a:off x="7338720" y="5624453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0:12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6" name="Text Box 167"/>
          <p:cNvSpPr txBox="1">
            <a:spLocks noChangeArrowheads="1"/>
          </p:cNvSpPr>
          <p:nvPr/>
        </p:nvSpPr>
        <p:spPr bwMode="auto">
          <a:xfrm>
            <a:off x="7235341" y="5580490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0:11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7" name="Text Box 167"/>
          <p:cNvSpPr txBox="1">
            <a:spLocks noChangeArrowheads="1"/>
          </p:cNvSpPr>
          <p:nvPr/>
        </p:nvSpPr>
        <p:spPr bwMode="auto">
          <a:xfrm>
            <a:off x="7264920" y="5612217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0:10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8" name="Text Box 167"/>
          <p:cNvSpPr txBox="1">
            <a:spLocks noChangeArrowheads="1"/>
          </p:cNvSpPr>
          <p:nvPr/>
        </p:nvSpPr>
        <p:spPr bwMode="auto">
          <a:xfrm>
            <a:off x="7278910" y="5596236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0:09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9" name="Text Box 167"/>
          <p:cNvSpPr txBox="1">
            <a:spLocks noChangeArrowheads="1"/>
          </p:cNvSpPr>
          <p:nvPr/>
        </p:nvSpPr>
        <p:spPr bwMode="auto">
          <a:xfrm>
            <a:off x="7222543" y="5624453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0:08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0" name="Text Box 167"/>
          <p:cNvSpPr txBox="1">
            <a:spLocks noChangeArrowheads="1"/>
          </p:cNvSpPr>
          <p:nvPr/>
        </p:nvSpPr>
        <p:spPr bwMode="auto">
          <a:xfrm>
            <a:off x="7250779" y="5714749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0:07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1" name="Text Box 167"/>
          <p:cNvSpPr txBox="1">
            <a:spLocks noChangeArrowheads="1"/>
          </p:cNvSpPr>
          <p:nvPr/>
        </p:nvSpPr>
        <p:spPr bwMode="auto">
          <a:xfrm>
            <a:off x="7233996" y="5641096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0:06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2" name="Text Box 167"/>
          <p:cNvSpPr txBox="1">
            <a:spLocks noChangeArrowheads="1"/>
          </p:cNvSpPr>
          <p:nvPr/>
        </p:nvSpPr>
        <p:spPr bwMode="auto">
          <a:xfrm>
            <a:off x="7231765" y="5564135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0:05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3" name="Text Box 167"/>
          <p:cNvSpPr txBox="1">
            <a:spLocks noChangeArrowheads="1"/>
          </p:cNvSpPr>
          <p:nvPr/>
        </p:nvSpPr>
        <p:spPr bwMode="auto">
          <a:xfrm>
            <a:off x="7223336" y="5612217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0:04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4" name="Text Box 167"/>
          <p:cNvSpPr txBox="1">
            <a:spLocks noChangeArrowheads="1"/>
          </p:cNvSpPr>
          <p:nvPr/>
        </p:nvSpPr>
        <p:spPr bwMode="auto">
          <a:xfrm>
            <a:off x="7232560" y="5548272"/>
            <a:ext cx="1590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0:03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5" name="Text Box 167"/>
          <p:cNvSpPr txBox="1">
            <a:spLocks noChangeArrowheads="1"/>
          </p:cNvSpPr>
          <p:nvPr/>
        </p:nvSpPr>
        <p:spPr bwMode="auto">
          <a:xfrm>
            <a:off x="7227154" y="5579999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0:02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6" name="Text Box 167"/>
          <p:cNvSpPr txBox="1">
            <a:spLocks noChangeArrowheads="1"/>
          </p:cNvSpPr>
          <p:nvPr/>
        </p:nvSpPr>
        <p:spPr bwMode="auto">
          <a:xfrm>
            <a:off x="7275886" y="5593204"/>
            <a:ext cx="1592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0:01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67" name="Group 33"/>
          <p:cNvGrpSpPr/>
          <p:nvPr/>
        </p:nvGrpSpPr>
        <p:grpSpPr bwMode="auto">
          <a:xfrm>
            <a:off x="7467600" y="5252435"/>
            <a:ext cx="1143000" cy="1295400"/>
            <a:chOff x="4320" y="2928"/>
            <a:chExt cx="1104" cy="1104"/>
          </a:xfrm>
        </p:grpSpPr>
        <p:sp>
          <p:nvSpPr>
            <p:cNvPr id="6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8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8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2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16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00"/>
                            </p:stCondLst>
                            <p:childTnLst>
                              <p:par>
                                <p:cTn id="215" presetID="23" presetClass="entr" presetSubtype="16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8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8600"/>
                            </p:stCondLst>
                            <p:childTnLst>
                              <p:par>
                                <p:cTn id="2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2" descr="D:\linh tinh\fjk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2217715" y="459254"/>
            <a:ext cx="44037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6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4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31" name="AutoShape 6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10" y="2274425"/>
            <a:ext cx="8782819" cy="273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73" y="2359879"/>
            <a:ext cx="1377815" cy="124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09" y="2216737"/>
            <a:ext cx="1941106" cy="125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inh tinh\fjk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-76200"/>
            <a:ext cx="8991600" cy="368782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 smtClean="0">
              <a:ln w="5080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5080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dirty="0">
              <a:ln w="5080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  <a:endParaRPr lang="en-US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(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95"/>
          <a:stretch>
            <a:fillRect/>
          </a:stretch>
        </p:blipFill>
        <p:spPr>
          <a:xfrm>
            <a:off x="17207" y="2898494"/>
            <a:ext cx="4554793" cy="3771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324" t="20213" r="40951"/>
          <a:stretch>
            <a:fillRect/>
          </a:stretch>
        </p:blipFill>
        <p:spPr>
          <a:xfrm>
            <a:off x="4648200" y="2898494"/>
            <a:ext cx="4343400" cy="377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-29497" y="1099486"/>
            <a:ext cx="3505200" cy="5105401"/>
          </a:xfrm>
          <a:prstGeom prst="roundRect">
            <a:avLst>
              <a:gd name="adj" fmla="val 2325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in)</a:t>
            </a:r>
            <a:endPara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ta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lang="vi-VN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" y="89765"/>
            <a:ext cx="8938709" cy="49962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phá: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2" t="18469" r="17834" b="55495"/>
          <a:stretch>
            <a:fillRect/>
          </a:stretch>
        </p:blipFill>
        <p:spPr>
          <a:xfrm>
            <a:off x="7370592" y="863803"/>
            <a:ext cx="14478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8" y="5428038"/>
            <a:ext cx="1455060" cy="1182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37" y="5392193"/>
            <a:ext cx="1315848" cy="1299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687" y="5385683"/>
            <a:ext cx="1366867" cy="126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t="16667" r="29235" b="52549"/>
          <a:stretch>
            <a:fillRect/>
          </a:stretch>
        </p:blipFill>
        <p:spPr>
          <a:xfrm>
            <a:off x="3134901" y="755163"/>
            <a:ext cx="4063890" cy="2917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752" y="3757796"/>
            <a:ext cx="1822170" cy="1504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17053" b="5806"/>
          <a:stretch>
            <a:fillRect/>
          </a:stretch>
        </p:blipFill>
        <p:spPr>
          <a:xfrm>
            <a:off x="6068870" y="3729012"/>
            <a:ext cx="1919221" cy="18970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961" y="3697334"/>
            <a:ext cx="1793736" cy="16092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25572" t="8334" r="7252" b="8332"/>
          <a:stretch>
            <a:fillRect/>
          </a:stretch>
        </p:blipFill>
        <p:spPr>
          <a:xfrm>
            <a:off x="7539171" y="3729012"/>
            <a:ext cx="1375314" cy="1250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448" y="5467569"/>
            <a:ext cx="1487837" cy="122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92100" y="85832"/>
            <a:ext cx="8699500" cy="60959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KT-KN: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500" y="1066800"/>
            <a:ext cx="2146300" cy="28955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953" y="934008"/>
            <a:ext cx="6324600" cy="1333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10" y="2525576"/>
            <a:ext cx="6526693" cy="1727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687674"/>
            <a:ext cx="2637446" cy="1957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453" y="4615618"/>
            <a:ext cx="2590800" cy="2041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7452" y="666690"/>
            <a:ext cx="478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</a:t>
            </a:r>
            <a:r>
              <a:rPr lang="en-US" sz="2400" b="1" dirty="0" err="1" smtClean="0"/>
              <a:t>Tạo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từ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liệu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sẵn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37453" y="2219508"/>
            <a:ext cx="349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 </a:t>
            </a:r>
            <a:r>
              <a:rPr lang="en-US" sz="2400" b="1" dirty="0" err="1" smtClean="0"/>
              <a:t>Bôi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màu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in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2100" y="4078394"/>
            <a:ext cx="8598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3. In </a:t>
            </a:r>
            <a:r>
              <a:rPr lang="en-US" sz="2200" b="1" dirty="0" err="1" smtClean="0"/>
              <a:t>theo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hình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thức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lặp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lại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với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khoảng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cách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đều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nhau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trên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toàn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bộ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mặt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giấy</a:t>
            </a:r>
            <a:endParaRPr lang="en-US" sz="2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24" y="4613160"/>
            <a:ext cx="2688569" cy="1993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2" descr="D:\linh tinh\fjk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219200" y="130841"/>
            <a:ext cx="6147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i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6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" descr="C:\Users\Admin\Desktop\sour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149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4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31" name="AutoShape 6" descr="RÃ©sultat de recherche d'images pour &quot;quáº£ chuá»i chÃ­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403" y="1153667"/>
            <a:ext cx="6688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KHUÔN IN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VẬT LIỆU XUNG QUANH 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NKNOELEADERBOARD" val="-724124169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2954</Words>
  <Application>WPS Presentation</Application>
  <PresentationFormat>On-screen Show (4:3)</PresentationFormat>
  <Paragraphs>208</Paragraphs>
  <Slides>23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SimSun</vt:lpstr>
      <vt:lpstr>Wingdings</vt:lpstr>
      <vt:lpstr>Corbel</vt:lpstr>
      <vt:lpstr>Times New Roman</vt:lpstr>
      <vt:lpstr>Times New Roman</vt:lpstr>
      <vt:lpstr>VNarial</vt:lpstr>
      <vt:lpstr>Segoe Print</vt:lpstr>
      <vt:lpstr>UVN Giay Trang</vt:lpstr>
      <vt:lpstr>Yu Gothic UI Semilight</vt:lpstr>
      <vt:lpstr>Verdana</vt:lpstr>
      <vt:lpstr>MS PGothic</vt:lpstr>
      <vt:lpstr>.VnHelvetInsH</vt:lpstr>
      <vt:lpstr>Calibri</vt:lpstr>
      <vt:lpstr>UVN Bach Tuyet Nang</vt:lpstr>
      <vt:lpstr>Microsoft YaHei</vt:lpstr>
      <vt:lpstr>Arial Unicode MS</vt:lpstr>
      <vt:lpstr>Calibri</vt:lpstr>
      <vt:lpstr>UVN Chinh Luan</vt:lpstr>
      <vt:lpstr>PMingLiU-ExtB</vt:lpstr>
      <vt:lpstr>Aachen</vt:lpstr>
      <vt:lpstr>VNI 27 Bendigo</vt:lpstr>
      <vt:lpstr>Basis</vt:lpstr>
      <vt:lpstr>PowerPoint 演示文稿</vt:lpstr>
      <vt:lpstr>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225</cp:revision>
  <dcterms:created xsi:type="dcterms:W3CDTF">2017-10-21T14:21:00Z</dcterms:created>
  <dcterms:modified xsi:type="dcterms:W3CDTF">2026-05-05T13:39:05Z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F9D5901514ED40509F34CEF860BEFAB6_12</vt:lpwstr>
  </property>
  <property fmtid="{D5CDD505-2E9C-101B-9397-08002B2CF9AE}" pid="3" name="KSOProductBuildVer">
    <vt:lpwstr>1033-12.1.0.25862</vt:lpwstr>
  </property>
</Properties>
</file>