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1" r:id="rId1"/>
    <p:sldMasterId id="2147483709" r:id="rId2"/>
    <p:sldMasterId id="2147483734" r:id="rId3"/>
    <p:sldMasterId id="2147483746" r:id="rId4"/>
    <p:sldMasterId id="2147483800" r:id="rId5"/>
    <p:sldMasterId id="2147483812" r:id="rId6"/>
  </p:sldMasterIdLst>
  <p:notesMasterIdLst>
    <p:notesMasterId r:id="rId27"/>
  </p:notesMasterIdLst>
  <p:sldIdLst>
    <p:sldId id="2660" r:id="rId7"/>
    <p:sldId id="259" r:id="rId8"/>
    <p:sldId id="261" r:id="rId9"/>
    <p:sldId id="2663" r:id="rId10"/>
    <p:sldId id="263" r:id="rId11"/>
    <p:sldId id="2664" r:id="rId12"/>
    <p:sldId id="264" r:id="rId13"/>
    <p:sldId id="266" r:id="rId14"/>
    <p:sldId id="2662" r:id="rId15"/>
    <p:sldId id="651" r:id="rId16"/>
    <p:sldId id="2652" r:id="rId17"/>
    <p:sldId id="2653" r:id="rId18"/>
    <p:sldId id="396" r:id="rId19"/>
    <p:sldId id="2654" r:id="rId20"/>
    <p:sldId id="2657" r:id="rId21"/>
    <p:sldId id="2656" r:id="rId22"/>
    <p:sldId id="652" r:id="rId23"/>
    <p:sldId id="291" r:id="rId24"/>
    <p:sldId id="2649" r:id="rId25"/>
    <p:sldId id="40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commentAuthors" Target="commentAuthor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7705CD-4367-4662-9579-97F623AFF5CC}" type="datetimeFigureOut">
              <a:rPr lang="en-US" smtClean="0"/>
              <a:t>06/01/2026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12C51D-62A2-457F-8D5B-DB219522ED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273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4FE83-28BA-4DEE-AFA6-F4D3C20F0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8815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nhỏ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12C51D-62A2-457F-8D5B-DB219522EDF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1075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4FE83-28BA-4DEE-AFA6-F4D3C20F0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8815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4FE83-28BA-4DEE-AFA6-F4D3C20F0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8815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2C5D16-A332-457B-87A7-BDD908A32D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62853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06/01/2026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26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06/01/2026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32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06/01/2026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28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06/01/2026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040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041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7"/>
            <a:ext cx="103632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74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88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1"/>
            <a:ext cx="10363200" cy="1362075"/>
          </a:xfrm>
        </p:spPr>
        <p:txBody>
          <a:bodyPr anchor="t"/>
          <a:lstStyle>
            <a:lvl1pPr algn="l">
              <a:defRPr sz="39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06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202"/>
            <a:ext cx="5384800" cy="4525963"/>
          </a:xfrm>
        </p:spPr>
        <p:txBody>
          <a:bodyPr/>
          <a:lstStyle>
            <a:lvl1pPr>
              <a:defRPr sz="2799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799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530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4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18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06/01/2026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237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87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3"/>
            <a:ext cx="6815666" cy="5853114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23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20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67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10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525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750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309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7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38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06/01/2026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5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38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115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65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854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25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57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B1DB9-2C4C-89E8-1DD2-B6ECBD7EC1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F20E25-A643-1662-C681-85EA4E0E28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BBE5D1-3D1A-00E2-1CF8-FE93D9346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01/06/2026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337349-99ED-6ACC-5A64-7F90A3E37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8DB3D3-DC9C-1B91-D872-4C04104E2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7194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20372-DBEA-8BB4-A19F-022FEDB9F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59ACFC-741A-4B42-5CED-5277980306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ACB48A-ACFD-5612-A4DF-145E57FA8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01/06/2026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026503-04B7-D22E-C0EA-DFE5F72E0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C12F3B-40CE-5F26-E452-90418F224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1530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E78BC-6F17-E576-BD21-66C965B06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5753F8-7783-C00A-E0EF-91BCCEC114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948B13-7AE4-5822-32F7-2CCF0929A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01/06/2026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14A344-9C1F-EEC2-0243-AAD2F9D44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9EA278-36F1-10D0-0943-6DCC34C36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9954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EF14-48A5-3C85-F052-3FFA1AB0D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A335F9-7E3B-1A89-6B38-0D139A80F6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A629EF-6F0C-60AF-82E7-2143C2F510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95EBFB-E1F2-EC5F-E1E5-40888C2E5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01/06/2026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8FF72B-1DB0-08A7-6FA2-9ECC1DD73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E4A509-8883-0107-6AE4-20458042D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6873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06/01/2026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13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7DDCA-F2B2-4F99-D3DD-E4EE5399A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EEDCA5-B46B-9175-DC5C-43E45FEAC4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8DC5F2-8FCF-0A68-A6F9-12A3F02080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E7A1CD-3D7B-CF69-2F40-941BA246C0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9F9623-A9D8-03B2-3348-DFC47AF051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D724A3-EEE9-0FE0-40FC-48F129BFD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01/06/2026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B95BCE-C12B-C4AF-6F40-0191226AD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4F9DEF-D707-4BA0-EF6C-9CE25F20F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394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A24F9-361A-3705-04DF-05CB6ECFD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E22285-1714-4D13-415F-025E57548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01/06/2026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BB8BB0-7C45-DD9C-5A86-F55C61F2B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4767A1-5010-21EC-86C7-65285AF9E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3177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21F5B5-E196-1C3E-68D2-F66FFBBDD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01/06/2026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0E5A2E-1BD0-2EFA-DFB3-A41702B5E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BA97A7-0233-EB34-9016-6BC31D056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624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D8C75-4617-94F6-2D72-577223065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2EDF6C-3666-3151-3E7B-D47F857DC6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4DBFCE-47BB-CF15-B1A0-A4E16D786F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3AA2F0-4304-5ABB-709C-480C66C4F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01/06/2026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F94F80-BDD8-4C09-1934-009B15047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B108E5-2CB0-F896-92EE-978363BAC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703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1D3AC-47B6-6667-324A-42F7976CD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0AD37F-D244-5C47-3DCE-1394E9FA66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67F700-2949-E311-2F0C-1DE9327269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6B6D5D-5627-5C2C-442E-120C2AC5C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01/06/2026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E0AFC9-F337-58E9-1400-4E233C190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60F6C6-FC93-73C6-B4B6-369A2A706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6873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D55DC-F8F6-A244-1B78-600E63F44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EB9939-B2A1-C317-445A-F01DE8FB2C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DC6D52-5252-996D-C102-1D740D5B0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01/06/2026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FE9EC-4341-EA9F-AD24-2EF428A34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865158-4150-A0F6-C289-7DDD4C068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5123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B8DCDA6-8B76-DEC9-6514-761953231D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92398E-7703-5F12-08C2-BABABFB0F2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8226E4-AADA-4F5C-FDF7-79899CDCF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01/06/2026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7041AA-6F66-59C2-5220-5E78335E5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2B8702-5CCB-B9E5-FDAD-D41406970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7022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06/01/2026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0352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06/01/2026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00731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06/01/2026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185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06/01/2026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9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06/01/2026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75263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06/01/2026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9827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06/01/2026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5914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06/01/2026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61122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06/01/2026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05125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06/01/2026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74239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06/01/2026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45920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06/01/2026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18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97344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478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06/01/2026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0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48224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55689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89305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42534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57615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01499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57142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33551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459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06/01/2026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85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512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06/01/2026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191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06/01/2026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Content Placeholder 14" descr="A room with a chalkboard and a desk&#10;&#10;Description automatically generated">
            <a:extLst>
              <a:ext uri="{FF2B5EF4-FFF2-40B4-BE49-F238E27FC236}">
                <a16:creationId xmlns:a16="http://schemas.microsoft.com/office/drawing/2014/main" id="{29565A49-5201-0C47-C05C-E4CE33FB97C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716"/>
          </a:xfrm>
          <a:prstGeom prst="rect">
            <a:avLst/>
          </a:prstGeom>
        </p:spPr>
      </p:pic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id="{5B804DFC-7C8B-50B1-ED1B-4311FD9269A9}"/>
              </a:ext>
            </a:extLst>
          </p:cNvPr>
          <p:cNvSpPr/>
          <p:nvPr userDrawn="1"/>
        </p:nvSpPr>
        <p:spPr>
          <a:xfrm>
            <a:off x="272716" y="208547"/>
            <a:ext cx="11919284" cy="6481011"/>
          </a:xfrm>
          <a:custGeom>
            <a:avLst/>
            <a:gdLst>
              <a:gd name="connsiteX0" fmla="*/ 0 w 11192256"/>
              <a:gd name="connsiteY0" fmla="*/ 976904 h 5861304"/>
              <a:gd name="connsiteX1" fmla="*/ 976904 w 11192256"/>
              <a:gd name="connsiteY1" fmla="*/ 0 h 5861304"/>
              <a:gd name="connsiteX2" fmla="*/ 10215352 w 11192256"/>
              <a:gd name="connsiteY2" fmla="*/ 0 h 5861304"/>
              <a:gd name="connsiteX3" fmla="*/ 11192256 w 11192256"/>
              <a:gd name="connsiteY3" fmla="*/ 976904 h 5861304"/>
              <a:gd name="connsiteX4" fmla="*/ 11192256 w 11192256"/>
              <a:gd name="connsiteY4" fmla="*/ 4884400 h 5861304"/>
              <a:gd name="connsiteX5" fmla="*/ 10215352 w 11192256"/>
              <a:gd name="connsiteY5" fmla="*/ 5861304 h 5861304"/>
              <a:gd name="connsiteX6" fmla="*/ 976904 w 11192256"/>
              <a:gd name="connsiteY6" fmla="*/ 5861304 h 5861304"/>
              <a:gd name="connsiteX7" fmla="*/ 0 w 11192256"/>
              <a:gd name="connsiteY7" fmla="*/ 4884400 h 5861304"/>
              <a:gd name="connsiteX8" fmla="*/ 0 w 11192256"/>
              <a:gd name="connsiteY8" fmla="*/ 976904 h 5861304"/>
              <a:gd name="connsiteX0" fmla="*/ 246888 w 11192256"/>
              <a:gd name="connsiteY0" fmla="*/ 1214648 h 5861304"/>
              <a:gd name="connsiteX1" fmla="*/ 976904 w 11192256"/>
              <a:gd name="connsiteY1" fmla="*/ 0 h 5861304"/>
              <a:gd name="connsiteX2" fmla="*/ 10215352 w 11192256"/>
              <a:gd name="connsiteY2" fmla="*/ 0 h 5861304"/>
              <a:gd name="connsiteX3" fmla="*/ 11192256 w 11192256"/>
              <a:gd name="connsiteY3" fmla="*/ 976904 h 5861304"/>
              <a:gd name="connsiteX4" fmla="*/ 11192256 w 11192256"/>
              <a:gd name="connsiteY4" fmla="*/ 4884400 h 5861304"/>
              <a:gd name="connsiteX5" fmla="*/ 10215352 w 11192256"/>
              <a:gd name="connsiteY5" fmla="*/ 5861304 h 5861304"/>
              <a:gd name="connsiteX6" fmla="*/ 976904 w 11192256"/>
              <a:gd name="connsiteY6" fmla="*/ 5861304 h 5861304"/>
              <a:gd name="connsiteX7" fmla="*/ 0 w 11192256"/>
              <a:gd name="connsiteY7" fmla="*/ 4884400 h 5861304"/>
              <a:gd name="connsiteX8" fmla="*/ 246888 w 11192256"/>
              <a:gd name="connsiteY8" fmla="*/ 1214648 h 5861304"/>
              <a:gd name="connsiteX0" fmla="*/ 246888 w 11192256"/>
              <a:gd name="connsiteY0" fmla="*/ 1214648 h 5861304"/>
              <a:gd name="connsiteX1" fmla="*/ 976904 w 11192256"/>
              <a:gd name="connsiteY1" fmla="*/ 0 h 5861304"/>
              <a:gd name="connsiteX2" fmla="*/ 10215352 w 11192256"/>
              <a:gd name="connsiteY2" fmla="*/ 0 h 5861304"/>
              <a:gd name="connsiteX3" fmla="*/ 11192256 w 11192256"/>
              <a:gd name="connsiteY3" fmla="*/ 976904 h 5861304"/>
              <a:gd name="connsiteX4" fmla="*/ 11192256 w 11192256"/>
              <a:gd name="connsiteY4" fmla="*/ 4884400 h 5861304"/>
              <a:gd name="connsiteX5" fmla="*/ 10215352 w 11192256"/>
              <a:gd name="connsiteY5" fmla="*/ 5861304 h 5861304"/>
              <a:gd name="connsiteX6" fmla="*/ 995192 w 11192256"/>
              <a:gd name="connsiteY6" fmla="*/ 5806440 h 5861304"/>
              <a:gd name="connsiteX7" fmla="*/ 0 w 11192256"/>
              <a:gd name="connsiteY7" fmla="*/ 4884400 h 5861304"/>
              <a:gd name="connsiteX8" fmla="*/ 246888 w 11192256"/>
              <a:gd name="connsiteY8" fmla="*/ 1214648 h 5861304"/>
              <a:gd name="connsiteX0" fmla="*/ 246888 w 11192256"/>
              <a:gd name="connsiteY0" fmla="*/ 1214648 h 5861304"/>
              <a:gd name="connsiteX1" fmla="*/ 976904 w 11192256"/>
              <a:gd name="connsiteY1" fmla="*/ 0 h 5861304"/>
              <a:gd name="connsiteX2" fmla="*/ 10215352 w 11192256"/>
              <a:gd name="connsiteY2" fmla="*/ 0 h 5861304"/>
              <a:gd name="connsiteX3" fmla="*/ 11192256 w 11192256"/>
              <a:gd name="connsiteY3" fmla="*/ 976904 h 5861304"/>
              <a:gd name="connsiteX4" fmla="*/ 11192256 w 11192256"/>
              <a:gd name="connsiteY4" fmla="*/ 4884400 h 5861304"/>
              <a:gd name="connsiteX5" fmla="*/ 10215352 w 11192256"/>
              <a:gd name="connsiteY5" fmla="*/ 5861304 h 5861304"/>
              <a:gd name="connsiteX6" fmla="*/ 995192 w 11192256"/>
              <a:gd name="connsiteY6" fmla="*/ 5779008 h 5861304"/>
              <a:gd name="connsiteX7" fmla="*/ 0 w 11192256"/>
              <a:gd name="connsiteY7" fmla="*/ 4884400 h 5861304"/>
              <a:gd name="connsiteX8" fmla="*/ 246888 w 11192256"/>
              <a:gd name="connsiteY8" fmla="*/ 1214648 h 5861304"/>
              <a:gd name="connsiteX0" fmla="*/ 0 w 10945368"/>
              <a:gd name="connsiteY0" fmla="*/ 1214648 h 5861304"/>
              <a:gd name="connsiteX1" fmla="*/ 730016 w 10945368"/>
              <a:gd name="connsiteY1" fmla="*/ 0 h 5861304"/>
              <a:gd name="connsiteX2" fmla="*/ 9968464 w 10945368"/>
              <a:gd name="connsiteY2" fmla="*/ 0 h 5861304"/>
              <a:gd name="connsiteX3" fmla="*/ 10945368 w 10945368"/>
              <a:gd name="connsiteY3" fmla="*/ 976904 h 5861304"/>
              <a:gd name="connsiteX4" fmla="*/ 10945368 w 10945368"/>
              <a:gd name="connsiteY4" fmla="*/ 4884400 h 5861304"/>
              <a:gd name="connsiteX5" fmla="*/ 9968464 w 10945368"/>
              <a:gd name="connsiteY5" fmla="*/ 5861304 h 5861304"/>
              <a:gd name="connsiteX6" fmla="*/ 748304 w 10945368"/>
              <a:gd name="connsiteY6" fmla="*/ 5779008 h 5861304"/>
              <a:gd name="connsiteX7" fmla="*/ 9144 w 10945368"/>
              <a:gd name="connsiteY7" fmla="*/ 5058136 h 5861304"/>
              <a:gd name="connsiteX8" fmla="*/ 0 w 10945368"/>
              <a:gd name="connsiteY8" fmla="*/ 1214648 h 5861304"/>
              <a:gd name="connsiteX0" fmla="*/ 0 w 11274552"/>
              <a:gd name="connsiteY0" fmla="*/ 1114064 h 5861304"/>
              <a:gd name="connsiteX1" fmla="*/ 1059200 w 11274552"/>
              <a:gd name="connsiteY1" fmla="*/ 0 h 5861304"/>
              <a:gd name="connsiteX2" fmla="*/ 10297648 w 11274552"/>
              <a:gd name="connsiteY2" fmla="*/ 0 h 5861304"/>
              <a:gd name="connsiteX3" fmla="*/ 11274552 w 11274552"/>
              <a:gd name="connsiteY3" fmla="*/ 976904 h 5861304"/>
              <a:gd name="connsiteX4" fmla="*/ 11274552 w 11274552"/>
              <a:gd name="connsiteY4" fmla="*/ 4884400 h 5861304"/>
              <a:gd name="connsiteX5" fmla="*/ 10297648 w 11274552"/>
              <a:gd name="connsiteY5" fmla="*/ 5861304 h 5861304"/>
              <a:gd name="connsiteX6" fmla="*/ 1077488 w 11274552"/>
              <a:gd name="connsiteY6" fmla="*/ 5779008 h 5861304"/>
              <a:gd name="connsiteX7" fmla="*/ 338328 w 11274552"/>
              <a:gd name="connsiteY7" fmla="*/ 5058136 h 5861304"/>
              <a:gd name="connsiteX8" fmla="*/ 0 w 11274552"/>
              <a:gd name="connsiteY8" fmla="*/ 1114064 h 5861304"/>
              <a:gd name="connsiteX0" fmla="*/ 0 w 11558016"/>
              <a:gd name="connsiteY0" fmla="*/ 1114064 h 5861304"/>
              <a:gd name="connsiteX1" fmla="*/ 1059200 w 11558016"/>
              <a:gd name="connsiteY1" fmla="*/ 0 h 5861304"/>
              <a:gd name="connsiteX2" fmla="*/ 10297648 w 11558016"/>
              <a:gd name="connsiteY2" fmla="*/ 0 h 5861304"/>
              <a:gd name="connsiteX3" fmla="*/ 11558016 w 11558016"/>
              <a:gd name="connsiteY3" fmla="*/ 1232936 h 5861304"/>
              <a:gd name="connsiteX4" fmla="*/ 11274552 w 11558016"/>
              <a:gd name="connsiteY4" fmla="*/ 4884400 h 5861304"/>
              <a:gd name="connsiteX5" fmla="*/ 10297648 w 11558016"/>
              <a:gd name="connsiteY5" fmla="*/ 5861304 h 5861304"/>
              <a:gd name="connsiteX6" fmla="*/ 1077488 w 11558016"/>
              <a:gd name="connsiteY6" fmla="*/ 5779008 h 5861304"/>
              <a:gd name="connsiteX7" fmla="*/ 338328 w 11558016"/>
              <a:gd name="connsiteY7" fmla="*/ 5058136 h 5861304"/>
              <a:gd name="connsiteX8" fmla="*/ 0 w 11558016"/>
              <a:gd name="connsiteY8" fmla="*/ 1114064 h 5861304"/>
              <a:gd name="connsiteX0" fmla="*/ 0 w 11558016"/>
              <a:gd name="connsiteY0" fmla="*/ 1114064 h 6144768"/>
              <a:gd name="connsiteX1" fmla="*/ 1059200 w 11558016"/>
              <a:gd name="connsiteY1" fmla="*/ 0 h 6144768"/>
              <a:gd name="connsiteX2" fmla="*/ 10297648 w 11558016"/>
              <a:gd name="connsiteY2" fmla="*/ 0 h 6144768"/>
              <a:gd name="connsiteX3" fmla="*/ 11558016 w 11558016"/>
              <a:gd name="connsiteY3" fmla="*/ 1232936 h 6144768"/>
              <a:gd name="connsiteX4" fmla="*/ 11274552 w 11558016"/>
              <a:gd name="connsiteY4" fmla="*/ 4884400 h 6144768"/>
              <a:gd name="connsiteX5" fmla="*/ 10270216 w 11558016"/>
              <a:gd name="connsiteY5" fmla="*/ 6144768 h 6144768"/>
              <a:gd name="connsiteX6" fmla="*/ 1077488 w 11558016"/>
              <a:gd name="connsiteY6" fmla="*/ 5779008 h 6144768"/>
              <a:gd name="connsiteX7" fmla="*/ 338328 w 11558016"/>
              <a:gd name="connsiteY7" fmla="*/ 5058136 h 6144768"/>
              <a:gd name="connsiteX8" fmla="*/ 0 w 11558016"/>
              <a:gd name="connsiteY8" fmla="*/ 1114064 h 6144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8016" h="6144768">
                <a:moveTo>
                  <a:pt x="0" y="1114064"/>
                </a:moveTo>
                <a:cubicBezTo>
                  <a:pt x="0" y="574535"/>
                  <a:pt x="519671" y="0"/>
                  <a:pt x="1059200" y="0"/>
                </a:cubicBezTo>
                <a:lnTo>
                  <a:pt x="10297648" y="0"/>
                </a:lnTo>
                <a:cubicBezTo>
                  <a:pt x="10837177" y="0"/>
                  <a:pt x="11558016" y="693407"/>
                  <a:pt x="11558016" y="1232936"/>
                </a:cubicBezTo>
                <a:lnTo>
                  <a:pt x="11274552" y="4884400"/>
                </a:lnTo>
                <a:cubicBezTo>
                  <a:pt x="11274552" y="5423929"/>
                  <a:pt x="10809745" y="6144768"/>
                  <a:pt x="10270216" y="6144768"/>
                </a:cubicBezTo>
                <a:lnTo>
                  <a:pt x="1077488" y="5779008"/>
                </a:lnTo>
                <a:cubicBezTo>
                  <a:pt x="537959" y="5779008"/>
                  <a:pt x="338328" y="5597665"/>
                  <a:pt x="338328" y="5058136"/>
                </a:cubicBezTo>
                <a:cubicBezTo>
                  <a:pt x="338328" y="3755637"/>
                  <a:pt x="0" y="2416563"/>
                  <a:pt x="0" y="1114064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50A793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71FC3B4-5914-B26A-63CD-E4A560A878E3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786759" y="176075"/>
            <a:ext cx="1550249" cy="1550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803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4" r:id="rId9"/>
    <p:sldLayoutId id="2147483705" r:id="rId10"/>
    <p:sldLayoutId id="2147483706" r:id="rId11"/>
    <p:sldLayoutId id="2147483707" r:id="rId12"/>
    <p:sldLayoutId id="2147483708" r:id="rId13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25BDF5D-2F74-B2A5-2371-56DF50954007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786759" y="176075"/>
            <a:ext cx="1550249" cy="1550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931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914126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7" indent="-342797" algn="l" defTabSz="9141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65" algn="l" defTabSz="914126" rtl="0" eaLnBrk="1" latinLnBrk="0" hangingPunct="1">
        <a:spcBef>
          <a:spcPct val="20000"/>
        </a:spcBef>
        <a:buFont typeface="Arial" pitchFamily="34" charset="0"/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B64B99A-81E3-BD44-564F-EA343E369C8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786759" y="176075"/>
            <a:ext cx="1550249" cy="1550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314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477B54-4CB9-5F24-D906-A0761F7C4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754DD1-98C7-3919-378E-04FE4CE878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0F1F0D-9EAF-A817-4098-665D3E7DFA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E807ED4-D967-4677-B96C-6D82AEA29F6A}" type="datetimeFigureOut">
              <a:rPr lang="vi-VN" smtClean="0"/>
              <a:t>01/06/2026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3A3DB4-F1BA-BC5E-419E-7778365EBF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28FC0F-C3D0-4360-30BA-7CBD33DC28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06723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0FC81-E11D-47C9-8F99-AFC068A3EAAC}" type="datetimeFigureOut">
              <a:rPr lang="en-US" smtClean="0"/>
              <a:t>06/01/2026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222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952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3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20.png"/><Relationship Id="rId4" Type="http://schemas.openxmlformats.org/officeDocument/2006/relationships/image" Target="../media/image3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7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4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40.gif"/><Relationship Id="rId5" Type="http://schemas.microsoft.com/office/2007/relationships/media" Target="../media/media5.mp3"/><Relationship Id="rId10" Type="http://schemas.openxmlformats.org/officeDocument/2006/relationships/image" Target="../media/image39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microsoft.com/office/2007/relationships/hdphoto" Target="../media/hdphoto16.wdp"/><Relationship Id="rId3" Type="http://schemas.openxmlformats.org/officeDocument/2006/relationships/image" Target="../media/image45.jpg"/><Relationship Id="rId7" Type="http://schemas.openxmlformats.org/officeDocument/2006/relationships/image" Target="../media/image48.png"/><Relationship Id="rId12" Type="http://schemas.openxmlformats.org/officeDocument/2006/relationships/image" Target="../media/image51.png"/><Relationship Id="rId17" Type="http://schemas.openxmlformats.org/officeDocument/2006/relationships/image" Target="../media/image55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7.png"/><Relationship Id="rId11" Type="http://schemas.openxmlformats.org/officeDocument/2006/relationships/image" Target="../media/image50.png"/><Relationship Id="rId5" Type="http://schemas.openxmlformats.org/officeDocument/2006/relationships/image" Target="../media/image46.png"/><Relationship Id="rId15" Type="http://schemas.openxmlformats.org/officeDocument/2006/relationships/image" Target="../media/image53.png"/><Relationship Id="rId10" Type="http://schemas.openxmlformats.org/officeDocument/2006/relationships/image" Target="../media/image49.png"/><Relationship Id="rId4" Type="http://schemas.openxmlformats.org/officeDocument/2006/relationships/slide" Target="slide18.xml"/><Relationship Id="rId9" Type="http://schemas.openxmlformats.org/officeDocument/2006/relationships/slide" Target="slide3.xml"/><Relationship Id="rId1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0.png"/><Relationship Id="rId13" Type="http://schemas.openxmlformats.org/officeDocument/2006/relationships/image" Target="../media/image65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4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0.png"/><Relationship Id="rId11" Type="http://schemas.openxmlformats.org/officeDocument/2006/relationships/image" Target="../media/image63.png"/><Relationship Id="rId5" Type="http://schemas.openxmlformats.org/officeDocument/2006/relationships/image" Target="../media/image59.png"/><Relationship Id="rId10" Type="http://schemas.openxmlformats.org/officeDocument/2006/relationships/image" Target="../media/image620.png"/><Relationship Id="rId4" Type="http://schemas.openxmlformats.org/officeDocument/2006/relationships/image" Target="../media/image58.png"/><Relationship Id="rId9" Type="http://schemas.openxmlformats.org/officeDocument/2006/relationships/image" Target="../media/image62.png"/><Relationship Id="rId1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openxmlformats.org/officeDocument/2006/relationships/image" Target="../media/image6.jp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.png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3" Type="http://schemas.openxmlformats.org/officeDocument/2006/relationships/image" Target="../media/image11.jpg"/><Relationship Id="rId7" Type="http://schemas.microsoft.com/office/2007/relationships/hdphoto" Target="../media/hdphoto4.wdp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3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microsoft.com/office/2007/relationships/hdphoto" Target="../media/hdphoto5.wdp"/><Relationship Id="rId14" Type="http://schemas.microsoft.com/office/2007/relationships/hdphoto" Target="../media/hdphoto7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11.wdp"/><Relationship Id="rId18" Type="http://schemas.openxmlformats.org/officeDocument/2006/relationships/slide" Target="slide8.xml"/><Relationship Id="rId3" Type="http://schemas.openxmlformats.org/officeDocument/2006/relationships/image" Target="../media/image18.png"/><Relationship Id="rId21" Type="http://schemas.openxmlformats.org/officeDocument/2006/relationships/image" Target="../media/image24.png"/><Relationship Id="rId7" Type="http://schemas.openxmlformats.org/officeDocument/2006/relationships/slide" Target="slide5.xml"/><Relationship Id="rId12" Type="http://schemas.openxmlformats.org/officeDocument/2006/relationships/image" Target="../media/image21.png"/><Relationship Id="rId17" Type="http://schemas.openxmlformats.org/officeDocument/2006/relationships/image" Target="../media/image23.png"/><Relationship Id="rId25" Type="http://schemas.openxmlformats.org/officeDocument/2006/relationships/slide" Target="slide9.xml"/><Relationship Id="rId2" Type="http://schemas.openxmlformats.org/officeDocument/2006/relationships/notesSlide" Target="../notesSlides/notesSlide2.xml"/><Relationship Id="rId16" Type="http://schemas.openxmlformats.org/officeDocument/2006/relationships/slide" Target="slide7.xml"/><Relationship Id="rId20" Type="http://schemas.microsoft.com/office/2007/relationships/hdphoto" Target="../media/hdphoto3.wdp"/><Relationship Id="rId1" Type="http://schemas.openxmlformats.org/officeDocument/2006/relationships/slideLayout" Target="../slideLayouts/slideLayout48.xml"/><Relationship Id="rId6" Type="http://schemas.microsoft.com/office/2007/relationships/hdphoto" Target="../media/hdphoto1.wdp"/><Relationship Id="rId11" Type="http://schemas.microsoft.com/office/2007/relationships/hdphoto" Target="../media/hdphoto10.wdp"/><Relationship Id="rId24" Type="http://schemas.microsoft.com/office/2007/relationships/hdphoto" Target="../media/hdphoto13.wdp"/><Relationship Id="rId5" Type="http://schemas.openxmlformats.org/officeDocument/2006/relationships/image" Target="../media/image7.png"/><Relationship Id="rId15" Type="http://schemas.openxmlformats.org/officeDocument/2006/relationships/image" Target="../media/image22.png"/><Relationship Id="rId23" Type="http://schemas.openxmlformats.org/officeDocument/2006/relationships/image" Target="../media/image25.png"/><Relationship Id="rId10" Type="http://schemas.openxmlformats.org/officeDocument/2006/relationships/image" Target="../media/image20.png"/><Relationship Id="rId19" Type="http://schemas.openxmlformats.org/officeDocument/2006/relationships/image" Target="../media/image12.png"/><Relationship Id="rId4" Type="http://schemas.microsoft.com/office/2007/relationships/hdphoto" Target="../media/hdphoto8.wdp"/><Relationship Id="rId9" Type="http://schemas.microsoft.com/office/2007/relationships/hdphoto" Target="../media/hdphoto9.wdp"/><Relationship Id="rId14" Type="http://schemas.openxmlformats.org/officeDocument/2006/relationships/slide" Target="slide6.xml"/><Relationship Id="rId22" Type="http://schemas.microsoft.com/office/2007/relationships/hdphoto" Target="../media/hdphoto1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9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slide" Target="slide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8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slide" Target="slide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A group of kids standing in a field with balloons and confetti&#10;&#10;Description automatically generated">
            <a:extLst>
              <a:ext uri="{FF2B5EF4-FFF2-40B4-BE49-F238E27FC236}">
                <a16:creationId xmlns:a16="http://schemas.microsoft.com/office/drawing/2014/main" id="{CA6556B3-FF50-EE9D-95D9-86616731CC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13" y="1282"/>
            <a:ext cx="12191987" cy="685671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58FF0D6-D090-40CC-505C-8132C451688A}"/>
              </a:ext>
            </a:extLst>
          </p:cNvPr>
          <p:cNvGrpSpPr/>
          <p:nvPr/>
        </p:nvGrpSpPr>
        <p:grpSpPr>
          <a:xfrm>
            <a:off x="1486987" y="1854200"/>
            <a:ext cx="9012623" cy="2103140"/>
            <a:chOff x="1888900" y="495300"/>
            <a:chExt cx="13518935" cy="315471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DBCA7BA-96E9-248D-65AB-DA89AB17BAF0}"/>
                </a:ext>
              </a:extLst>
            </p:cNvPr>
            <p:cNvSpPr txBox="1"/>
            <p:nvPr/>
          </p:nvSpPr>
          <p:spPr>
            <a:xfrm>
              <a:off x="1891186" y="495300"/>
              <a:ext cx="13516649" cy="3154710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267" b="0" i="0" u="none" strike="noStrike" kern="1200" cap="none" spc="0" normalizeH="0" baseline="0" noProof="0" dirty="0">
                  <a:ln w="6604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KHỞI ĐỘNG</a:t>
              </a:r>
              <a:endParaRPr kumimoji="0" lang="vi-VN" sz="13267" b="0" i="0" u="none" strike="noStrike" kern="1200" cap="none" spc="0" normalizeH="0" baseline="0" noProof="0" dirty="0">
                <a:ln w="660400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71F6D21-2DCA-05D4-1296-C65BC6369351}"/>
                </a:ext>
              </a:extLst>
            </p:cNvPr>
            <p:cNvSpPr txBox="1"/>
            <p:nvPr/>
          </p:nvSpPr>
          <p:spPr>
            <a:xfrm>
              <a:off x="1888900" y="495300"/>
              <a:ext cx="13516649" cy="3154710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267" b="0" i="0" u="none" strike="noStrike" kern="1200" cap="none" spc="0" normalizeH="0" baseline="0" noProof="0" dirty="0">
                  <a:ln w="31750">
                    <a:solidFill>
                      <a:prstClr val="black"/>
                    </a:solidFill>
                  </a:ln>
                  <a:solidFill>
                    <a:srgbClr val="EF476F"/>
                  </a:solidFill>
                  <a:effectLst/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K</a:t>
              </a:r>
              <a:r>
                <a:rPr kumimoji="0" lang="en-US" sz="13267" b="0" i="0" u="none" strike="noStrike" kern="1200" cap="none" spc="0" normalizeH="0" baseline="0" noProof="0" dirty="0">
                  <a:ln w="31750">
                    <a:solidFill>
                      <a:prstClr val="black"/>
                    </a:solidFill>
                  </a:ln>
                  <a:solidFill>
                    <a:srgbClr val="FFD166"/>
                  </a:solidFill>
                  <a:effectLst/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H</a:t>
              </a:r>
              <a:r>
                <a:rPr kumimoji="0" lang="en-US" sz="13267" b="0" i="0" u="none" strike="noStrike" kern="1200" cap="none" spc="0" normalizeH="0" baseline="0" noProof="0" dirty="0">
                  <a:ln w="31750">
                    <a:solidFill>
                      <a:prstClr val="black"/>
                    </a:solidFill>
                  </a:ln>
                  <a:solidFill>
                    <a:srgbClr val="06D6A0"/>
                  </a:solidFill>
                  <a:effectLst/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Ở</a:t>
              </a:r>
              <a:r>
                <a:rPr kumimoji="0" lang="en-US" sz="13267" b="0" i="0" u="none" strike="noStrike" kern="1200" cap="none" spc="0" normalizeH="0" baseline="0" noProof="0" dirty="0">
                  <a:ln w="31750">
                    <a:solidFill>
                      <a:prstClr val="black"/>
                    </a:solidFill>
                  </a:ln>
                  <a:solidFill>
                    <a:srgbClr val="118AB2"/>
                  </a:solidFill>
                  <a:effectLst/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I</a:t>
              </a:r>
              <a:r>
                <a:rPr kumimoji="0" lang="en-US" sz="13267" b="0" i="0" u="none" strike="noStrike" kern="1200" cap="none" spc="0" normalizeH="0" baseline="0" noProof="0" dirty="0">
                  <a:ln w="31750"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 </a:t>
              </a:r>
              <a:r>
                <a:rPr kumimoji="0" lang="en-US" sz="13267" b="0" i="0" u="none" strike="noStrike" kern="1200" cap="none" spc="0" normalizeH="0" baseline="0" noProof="0" dirty="0">
                  <a:ln w="31750">
                    <a:solidFill>
                      <a:prstClr val="black"/>
                    </a:solidFill>
                  </a:ln>
                  <a:solidFill>
                    <a:srgbClr val="F72585"/>
                  </a:solidFill>
                  <a:effectLst/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Đ</a:t>
              </a:r>
              <a:r>
                <a:rPr kumimoji="0" lang="en-US" sz="13267" b="0" i="0" u="none" strike="noStrike" kern="1200" cap="none" spc="0" normalizeH="0" baseline="0" noProof="0" dirty="0">
                  <a:ln w="31750">
                    <a:solidFill>
                      <a:prstClr val="black"/>
                    </a:solidFill>
                  </a:ln>
                  <a:solidFill>
                    <a:srgbClr val="7209B7"/>
                  </a:solidFill>
                  <a:effectLst/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Ộ</a:t>
              </a:r>
              <a:r>
                <a:rPr kumimoji="0" lang="en-US" sz="13267" b="0" i="0" u="none" strike="noStrike" kern="1200" cap="none" spc="0" normalizeH="0" baseline="0" noProof="0" dirty="0">
                  <a:ln w="31750">
                    <a:solidFill>
                      <a:prstClr val="black"/>
                    </a:solidFill>
                  </a:ln>
                  <a:solidFill>
                    <a:srgbClr val="4361EE"/>
                  </a:solidFill>
                  <a:effectLst/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N</a:t>
              </a:r>
              <a:r>
                <a:rPr kumimoji="0" lang="en-US" sz="13267" b="0" i="0" u="none" strike="noStrike" kern="1200" cap="none" spc="0" normalizeH="0" baseline="0" noProof="0" dirty="0">
                  <a:ln w="31750">
                    <a:solidFill>
                      <a:prstClr val="black"/>
                    </a:solidFill>
                  </a:ln>
                  <a:solidFill>
                    <a:srgbClr val="34A0A4"/>
                  </a:solidFill>
                  <a:effectLst/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G</a:t>
              </a:r>
              <a:endParaRPr kumimoji="0" lang="vi-VN" sz="13267" b="0" i="0" u="none" strike="noStrike" kern="1200" cap="none" spc="0" normalizeH="0" baseline="0" noProof="0" dirty="0">
                <a:ln w="31750">
                  <a:solidFill>
                    <a:prstClr val="black"/>
                  </a:solidFill>
                </a:ln>
                <a:solidFill>
                  <a:srgbClr val="34A0A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CE3C85B-7707-AB90-4D6B-1B5982C6D3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86759" y="176075"/>
            <a:ext cx="1550249" cy="1550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83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3648B3-E50E-6208-2AB7-A55B525C67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 descr="A room with a chalkboard and a desk&#10;&#10;Description automatically generated">
            <a:extLst>
              <a:ext uri="{FF2B5EF4-FFF2-40B4-BE49-F238E27FC236}">
                <a16:creationId xmlns:a16="http://schemas.microsoft.com/office/drawing/2014/main" id="{6E800939-677D-6975-FBB9-357F12E63D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88951" cy="6858001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FC6DCB0-8EE0-09D8-37BF-2943A35551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Freeform 32">
            <a:extLst>
              <a:ext uri="{FF2B5EF4-FFF2-40B4-BE49-F238E27FC236}">
                <a16:creationId xmlns:a16="http://schemas.microsoft.com/office/drawing/2014/main" id="{53EB2D6F-5C40-5CA1-6666-01986C978FCF}"/>
              </a:ext>
            </a:extLst>
          </p:cNvPr>
          <p:cNvSpPr/>
          <p:nvPr/>
        </p:nvSpPr>
        <p:spPr>
          <a:xfrm>
            <a:off x="1252522" y="2098548"/>
            <a:ext cx="3520646" cy="4759452"/>
          </a:xfrm>
          <a:custGeom>
            <a:avLst/>
            <a:gdLst/>
            <a:ahLst/>
            <a:cxnLst/>
            <a:rect l="l" t="t" r="r" b="b"/>
            <a:pathLst>
              <a:path w="2064677" h="2617657">
                <a:moveTo>
                  <a:pt x="0" y="0"/>
                </a:moveTo>
                <a:lnTo>
                  <a:pt x="2064677" y="0"/>
                </a:lnTo>
                <a:lnTo>
                  <a:pt x="2064677" y="2617657"/>
                </a:lnTo>
                <a:lnTo>
                  <a:pt x="0" y="26176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 descr="A green and red text&#10;&#10;AI-generated content may be incorrect.">
            <a:extLst>
              <a:ext uri="{FF2B5EF4-FFF2-40B4-BE49-F238E27FC236}">
                <a16:creationId xmlns:a16="http://schemas.microsoft.com/office/drawing/2014/main" id="{24A956A3-ADEA-1EFC-28A6-E9ECD845C4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0" y="1335994"/>
            <a:ext cx="3894061" cy="3030133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0413A8E-6F76-D4F4-57D1-1EB56EC2C1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86759" y="176075"/>
            <a:ext cx="1550249" cy="1550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75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792782093440378772">
            <a:hlinkClick r:id="" action="ppaction://media"/>
            <a:extLst>
              <a:ext uri="{FF2B5EF4-FFF2-40B4-BE49-F238E27FC236}">
                <a16:creationId xmlns:a16="http://schemas.microsoft.com/office/drawing/2014/main" id="{2CACC829-3C3A-AC2A-2126-3755EBB659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r="43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83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Không có mô tả.">
            <a:extLst>
              <a:ext uri="{FF2B5EF4-FFF2-40B4-BE49-F238E27FC236}">
                <a16:creationId xmlns:a16="http://schemas.microsoft.com/office/drawing/2014/main" id="{EC52320A-F195-428C-96DA-643FB3AEB4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257300" y="123825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B305E2AB-28AC-468B-B95F-A563E4DCC409}"/>
              </a:ext>
            </a:extLst>
          </p:cNvPr>
          <p:cNvSpPr/>
          <p:nvPr/>
        </p:nvSpPr>
        <p:spPr>
          <a:xfrm>
            <a:off x="676164" y="1333499"/>
            <a:ext cx="1981200" cy="199072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C087BB2-1A3F-4B87-99C4-6DC7493DD76C}"/>
              </a:ext>
            </a:extLst>
          </p:cNvPr>
          <p:cNvCxnSpPr>
            <a:cxnSpLocks/>
            <a:stCxn id="19" idx="0"/>
            <a:endCxn id="19" idx="4"/>
          </p:cNvCxnSpPr>
          <p:nvPr/>
        </p:nvCxnSpPr>
        <p:spPr>
          <a:xfrm>
            <a:off x="1666764" y="1333499"/>
            <a:ext cx="0" cy="19907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894B617-3F2B-4E22-B519-4C6E34ED89C7}"/>
              </a:ext>
            </a:extLst>
          </p:cNvPr>
          <p:cNvGrpSpPr/>
          <p:nvPr/>
        </p:nvGrpSpPr>
        <p:grpSpPr>
          <a:xfrm rot="16200000">
            <a:off x="671401" y="1338262"/>
            <a:ext cx="1990725" cy="1981200"/>
            <a:chOff x="5029200" y="1362075"/>
            <a:chExt cx="1990725" cy="2028825"/>
          </a:xfrm>
          <a:solidFill>
            <a:srgbClr val="00B0F0"/>
          </a:solidFill>
        </p:grpSpPr>
        <p:sp>
          <p:nvSpPr>
            <p:cNvPr id="22" name="Arc 21">
              <a:extLst>
                <a:ext uri="{FF2B5EF4-FFF2-40B4-BE49-F238E27FC236}">
                  <a16:creationId xmlns:a16="http://schemas.microsoft.com/office/drawing/2014/main" id="{EA3AD4E6-D6BA-4D92-9176-47B8A020B54F}"/>
                </a:ext>
              </a:extLst>
            </p:cNvPr>
            <p:cNvSpPr/>
            <p:nvPr/>
          </p:nvSpPr>
          <p:spPr>
            <a:xfrm>
              <a:off x="5029200" y="1362075"/>
              <a:ext cx="1990725" cy="2028825"/>
            </a:xfrm>
            <a:prstGeom prst="arc">
              <a:avLst>
                <a:gd name="adj1" fmla="val 10778514"/>
                <a:gd name="adj2" fmla="val 0"/>
              </a:avLst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7BDAFD5-4758-4956-BA09-99DE316A20C5}"/>
                </a:ext>
              </a:extLst>
            </p:cNvPr>
            <p:cNvCxnSpPr>
              <a:cxnSpLocks/>
            </p:cNvCxnSpPr>
            <p:nvPr/>
          </p:nvCxnSpPr>
          <p:spPr>
            <a:xfrm>
              <a:off x="5029200" y="2381252"/>
              <a:ext cx="1990725" cy="0"/>
            </a:xfrm>
            <a:prstGeom prst="lin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AE7EBAA9-D346-4FA8-93B0-A26CCCA7F543}"/>
                  </a:ext>
                </a:extLst>
              </p:cNvPr>
              <p:cNvSpPr/>
              <p:nvPr/>
            </p:nvSpPr>
            <p:spPr>
              <a:xfrm>
                <a:off x="3772012" y="1077607"/>
                <a:ext cx="6753224" cy="2351394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3200" dirty="0">
                    <a:solidFill>
                      <a:schemeClr val="tx1"/>
                    </a:solidFill>
                  </a:rPr>
                  <a:t>Chia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hình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tròn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thành</a:t>
                </a:r>
                <a:r>
                  <a:rPr lang="en-US" sz="3200" dirty="0">
                    <a:solidFill>
                      <a:schemeClr val="tx1"/>
                    </a:solidFill>
                  </a:rPr>
                  <a:t> 2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phần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bằng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nhau</a:t>
                </a:r>
                <a:r>
                  <a:rPr lang="en-US" sz="3200" dirty="0">
                    <a:solidFill>
                      <a:schemeClr val="tx1"/>
                    </a:solidFill>
                  </a:rPr>
                  <a:t>,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tô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màu</a:t>
                </a:r>
                <a:r>
                  <a:rPr lang="en-US" sz="3200" dirty="0">
                    <a:solidFill>
                      <a:schemeClr val="tx1"/>
                    </a:solidFill>
                  </a:rPr>
                  <a:t> 1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phần</a:t>
                </a:r>
                <a:endParaRPr lang="en-US" sz="3200" dirty="0">
                  <a:solidFill>
                    <a:schemeClr val="tx1"/>
                  </a:solidFill>
                </a:endParaRPr>
              </a:p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3200" dirty="0" err="1">
                    <a:solidFill>
                      <a:schemeClr val="tx1"/>
                    </a:solidFill>
                  </a:rPr>
                  <a:t>Đã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tô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màu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một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phần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hai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hình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tròn</a:t>
                </a:r>
                <a:endParaRPr lang="en-US" sz="3200" dirty="0">
                  <a:solidFill>
                    <a:schemeClr val="tx1"/>
                  </a:solidFill>
                </a:endParaRPr>
              </a:p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3200" dirty="0" err="1">
                    <a:solidFill>
                      <a:schemeClr val="tx1"/>
                    </a:solidFill>
                  </a:rPr>
                  <a:t>Một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phần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hai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viết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là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AE7EBAA9-D346-4FA8-93B0-A26CCCA7F5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2012" y="1077607"/>
                <a:ext cx="6753224" cy="2351394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Oval 47">
            <a:extLst>
              <a:ext uri="{FF2B5EF4-FFF2-40B4-BE49-F238E27FC236}">
                <a16:creationId xmlns:a16="http://schemas.microsoft.com/office/drawing/2014/main" id="{9780770E-D3D4-4B11-AC9D-AD1C6966E6E3}"/>
              </a:ext>
            </a:extLst>
          </p:cNvPr>
          <p:cNvSpPr/>
          <p:nvPr/>
        </p:nvSpPr>
        <p:spPr>
          <a:xfrm>
            <a:off x="676167" y="4163705"/>
            <a:ext cx="1981197" cy="1990728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92A48364-4E9F-40BA-B5E9-268E64C8B31C}"/>
              </a:ext>
            </a:extLst>
          </p:cNvPr>
          <p:cNvCxnSpPr>
            <a:cxnSpLocks/>
          </p:cNvCxnSpPr>
          <p:nvPr/>
        </p:nvCxnSpPr>
        <p:spPr>
          <a:xfrm rot="16200000">
            <a:off x="680705" y="5159069"/>
            <a:ext cx="1990725" cy="0"/>
          </a:xfrm>
          <a:prstGeom prst="lin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C04552F3-C0F1-4F24-B5D3-8AD66E1F6C87}"/>
              </a:ext>
            </a:extLst>
          </p:cNvPr>
          <p:cNvCxnSpPr>
            <a:cxnSpLocks/>
            <a:stCxn id="48" idx="6"/>
          </p:cNvCxnSpPr>
          <p:nvPr/>
        </p:nvCxnSpPr>
        <p:spPr>
          <a:xfrm flipH="1">
            <a:off x="676164" y="5159069"/>
            <a:ext cx="1981200" cy="1"/>
          </a:xfrm>
          <a:prstGeom prst="lin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9" name="Group 78">
            <a:extLst>
              <a:ext uri="{FF2B5EF4-FFF2-40B4-BE49-F238E27FC236}">
                <a16:creationId xmlns:a16="http://schemas.microsoft.com/office/drawing/2014/main" id="{BF9AC9B9-31BC-4A4B-A0E5-E47D301B43C9}"/>
              </a:ext>
            </a:extLst>
          </p:cNvPr>
          <p:cNvGrpSpPr/>
          <p:nvPr/>
        </p:nvGrpSpPr>
        <p:grpSpPr>
          <a:xfrm>
            <a:off x="680705" y="4148081"/>
            <a:ext cx="1990724" cy="2006351"/>
            <a:chOff x="3772012" y="4187460"/>
            <a:chExt cx="1990724" cy="1966972"/>
          </a:xfrm>
          <a:solidFill>
            <a:srgbClr val="00B0F0"/>
          </a:solidFill>
        </p:grpSpPr>
        <p:sp>
          <p:nvSpPr>
            <p:cNvPr id="57" name="Arc 56">
              <a:extLst>
                <a:ext uri="{FF2B5EF4-FFF2-40B4-BE49-F238E27FC236}">
                  <a16:creationId xmlns:a16="http://schemas.microsoft.com/office/drawing/2014/main" id="{352D736D-DC68-4208-8C7C-B441C5CA71D2}"/>
                </a:ext>
              </a:extLst>
            </p:cNvPr>
            <p:cNvSpPr/>
            <p:nvPr/>
          </p:nvSpPr>
          <p:spPr>
            <a:xfrm rot="16200000">
              <a:off x="3795764" y="4187460"/>
              <a:ext cx="1943220" cy="1990724"/>
            </a:xfrm>
            <a:prstGeom prst="arc">
              <a:avLst/>
            </a:prstGeom>
            <a:grpFill/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7AB5EA50-2073-437E-AF1B-A35041F0045C}"/>
                </a:ext>
              </a:extLst>
            </p:cNvPr>
            <p:cNvCxnSpPr>
              <a:cxnSpLocks/>
            </p:cNvCxnSpPr>
            <p:nvPr/>
          </p:nvCxnSpPr>
          <p:spPr>
            <a:xfrm>
              <a:off x="4767373" y="4187460"/>
              <a:ext cx="0" cy="989424"/>
            </a:xfrm>
            <a:prstGeom prst="lin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BDA8C083-196B-42BA-9BA7-3781D1FAFE04}"/>
                </a:ext>
              </a:extLst>
            </p:cNvPr>
            <p:cNvCxnSpPr>
              <a:cxnSpLocks/>
              <a:stCxn id="57" idx="0"/>
            </p:cNvCxnSpPr>
            <p:nvPr/>
          </p:nvCxnSpPr>
          <p:spPr>
            <a:xfrm flipV="1">
              <a:off x="3772012" y="5170947"/>
              <a:ext cx="995361" cy="11875"/>
            </a:xfrm>
            <a:prstGeom prst="lin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Rectangle: Rounded Corners 79">
                <a:extLst>
                  <a:ext uri="{FF2B5EF4-FFF2-40B4-BE49-F238E27FC236}">
                    <a16:creationId xmlns:a16="http://schemas.microsoft.com/office/drawing/2014/main" id="{C57BA757-1690-4F47-831E-89E67FB1BE39}"/>
                  </a:ext>
                </a:extLst>
              </p:cNvPr>
              <p:cNvSpPr/>
              <p:nvPr/>
            </p:nvSpPr>
            <p:spPr>
              <a:xfrm>
                <a:off x="3772012" y="4058931"/>
                <a:ext cx="6753224" cy="2200275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3200" dirty="0">
                    <a:solidFill>
                      <a:schemeClr val="tx1"/>
                    </a:solidFill>
                  </a:rPr>
                  <a:t>Chia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hình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tròn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thành</a:t>
                </a:r>
                <a:r>
                  <a:rPr lang="en-US" sz="3200" dirty="0">
                    <a:solidFill>
                      <a:schemeClr val="tx1"/>
                    </a:solidFill>
                  </a:rPr>
                  <a:t> 4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phần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bằng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nhau</a:t>
                </a:r>
                <a:r>
                  <a:rPr lang="en-US" sz="3200" dirty="0">
                    <a:solidFill>
                      <a:schemeClr val="tx1"/>
                    </a:solidFill>
                  </a:rPr>
                  <a:t>,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tô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màu</a:t>
                </a:r>
                <a:r>
                  <a:rPr lang="en-US" sz="3200" dirty="0">
                    <a:solidFill>
                      <a:schemeClr val="tx1"/>
                    </a:solidFill>
                  </a:rPr>
                  <a:t> 1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phần</a:t>
                </a:r>
                <a:endParaRPr lang="en-US" sz="3200" dirty="0">
                  <a:solidFill>
                    <a:schemeClr val="tx1"/>
                  </a:solidFill>
                </a:endParaRPr>
              </a:p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3200" dirty="0" err="1">
                    <a:solidFill>
                      <a:schemeClr val="tx1"/>
                    </a:solidFill>
                  </a:rPr>
                  <a:t>Đã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tô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màu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một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phần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tư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hình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tròn</a:t>
                </a:r>
                <a:endParaRPr lang="en-US" sz="3200" dirty="0">
                  <a:solidFill>
                    <a:schemeClr val="tx1"/>
                  </a:solidFill>
                </a:endParaRPr>
              </a:p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3200" dirty="0" err="1">
                    <a:solidFill>
                      <a:schemeClr val="tx1"/>
                    </a:solidFill>
                  </a:rPr>
                  <a:t>Một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phần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hai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viết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là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0" name="Rectangle: Rounded Corners 79">
                <a:extLst>
                  <a:ext uri="{FF2B5EF4-FFF2-40B4-BE49-F238E27FC236}">
                    <a16:creationId xmlns:a16="http://schemas.microsoft.com/office/drawing/2014/main" id="{C57BA757-1690-4F47-831E-89E67FB1BE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2012" y="4058931"/>
                <a:ext cx="6753224" cy="2200275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2847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8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5" grpId="0" uiExpand="1" build="p" animBg="1"/>
      <p:bldP spid="48" grpId="0" animBg="1"/>
      <p:bldP spid="80" grpId="0" uiExpand="1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3648B3-E50E-6208-2AB7-A55B525C67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 descr="A room with a chalkboard and a desk&#10;&#10;Description automatically generated">
            <a:extLst>
              <a:ext uri="{FF2B5EF4-FFF2-40B4-BE49-F238E27FC236}">
                <a16:creationId xmlns:a16="http://schemas.microsoft.com/office/drawing/2014/main" id="{6E800939-677D-6975-FBB9-357F12E63D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88951" cy="6858001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FC6DCB0-8EE0-09D8-37BF-2943A35551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Freeform 32">
            <a:extLst>
              <a:ext uri="{FF2B5EF4-FFF2-40B4-BE49-F238E27FC236}">
                <a16:creationId xmlns:a16="http://schemas.microsoft.com/office/drawing/2014/main" id="{53EB2D6F-5C40-5CA1-6666-01986C978FCF}"/>
              </a:ext>
            </a:extLst>
          </p:cNvPr>
          <p:cNvSpPr/>
          <p:nvPr/>
        </p:nvSpPr>
        <p:spPr>
          <a:xfrm>
            <a:off x="1252522" y="2098548"/>
            <a:ext cx="3520646" cy="4759452"/>
          </a:xfrm>
          <a:custGeom>
            <a:avLst/>
            <a:gdLst/>
            <a:ahLst/>
            <a:cxnLst/>
            <a:rect l="l" t="t" r="r" b="b"/>
            <a:pathLst>
              <a:path w="2064677" h="2617657">
                <a:moveTo>
                  <a:pt x="0" y="0"/>
                </a:moveTo>
                <a:lnTo>
                  <a:pt x="2064677" y="0"/>
                </a:lnTo>
                <a:lnTo>
                  <a:pt x="2064677" y="2617657"/>
                </a:lnTo>
                <a:lnTo>
                  <a:pt x="0" y="26176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 descr="A green orange and white text&#10;&#10;AI-generated content may be incorrect.">
            <a:extLst>
              <a:ext uri="{FF2B5EF4-FFF2-40B4-BE49-F238E27FC236}">
                <a16:creationId xmlns:a16="http://schemas.microsoft.com/office/drawing/2014/main" id="{2D424A61-895B-BF9F-9DB1-E0A189EF9E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400" y="1328892"/>
            <a:ext cx="8049253" cy="3136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107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">
            <a:extLst>
              <a:ext uri="{FF2B5EF4-FFF2-40B4-BE49-F238E27FC236}">
                <a16:creationId xmlns:a16="http://schemas.microsoft.com/office/drawing/2014/main" id="{7E18AC97-4706-448A-F76D-15E5F019FE91}"/>
              </a:ext>
            </a:extLst>
          </p:cNvPr>
          <p:cNvSpPr/>
          <p:nvPr/>
        </p:nvSpPr>
        <p:spPr>
          <a:xfrm>
            <a:off x="324108" y="1330648"/>
            <a:ext cx="11668095" cy="5405818"/>
          </a:xfrm>
          <a:prstGeom prst="roundRect">
            <a:avLst>
              <a:gd name="adj" fmla="val 432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23">
                <a:extLst>
                  <a:ext uri="{FF2B5EF4-FFF2-40B4-BE49-F238E27FC236}">
                    <a16:creationId xmlns:a16="http://schemas.microsoft.com/office/drawing/2014/main" id="{28F26B51-41A6-96E8-C8AD-79C24F091488}"/>
                  </a:ext>
                </a:extLst>
              </p:cNvPr>
              <p:cNvSpPr txBox="1"/>
              <p:nvPr/>
            </p:nvSpPr>
            <p:spPr>
              <a:xfrm>
                <a:off x="4189230" y="1779881"/>
                <a:ext cx="2626206" cy="11337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8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Đã </a:t>
                </a:r>
                <a:r>
                  <a:rPr lang="en-US" altLang="zh-CN" sz="2800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tô</a:t>
                </a:r>
                <a:r>
                  <a:rPr lang="en-US" altLang="zh-CN" sz="28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lang="en-US" altLang="zh-CN" sz="28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8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8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zh-CN" sz="28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hình </a:t>
                </a:r>
                <a:r>
                  <a:rPr lang="en-US" altLang="zh-CN" sz="2800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US" altLang="zh-CN" sz="28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nhật</a:t>
                </a:r>
                <a:endParaRPr lang="zh-CN" altLang="en-US" sz="2800" dirty="0">
                  <a:latin typeface="Cambria" panose="02040503050406030204" pitchFamily="18" charset="0"/>
                  <a:ea typeface="字魂70号-灵悦黑体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文本框 23">
                <a:extLst>
                  <a:ext uri="{FF2B5EF4-FFF2-40B4-BE49-F238E27FC236}">
                    <a16:creationId xmlns:a16="http://schemas.microsoft.com/office/drawing/2014/main" id="{28F26B51-41A6-96E8-C8AD-79C24F0914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9230" y="1779881"/>
                <a:ext cx="2626206" cy="1133772"/>
              </a:xfrm>
              <a:prstGeom prst="rect">
                <a:avLst/>
              </a:prstGeom>
              <a:blipFill>
                <a:blip r:embed="rId3"/>
                <a:stretch>
                  <a:fillRect b="-139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E83C6473-F66B-5816-F11B-64FCF00000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9156072"/>
              </p:ext>
            </p:extLst>
          </p:nvPr>
        </p:nvGraphicFramePr>
        <p:xfrm>
          <a:off x="1953136" y="1523807"/>
          <a:ext cx="2286000" cy="164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1438">
                  <a:extLst>
                    <a:ext uri="{9D8B030D-6E8A-4147-A177-3AD203B41FA5}">
                      <a16:colId xmlns:a16="http://schemas.microsoft.com/office/drawing/2014/main" val="1899050927"/>
                    </a:ext>
                  </a:extLst>
                </a:gridCol>
                <a:gridCol w="775517">
                  <a:extLst>
                    <a:ext uri="{9D8B030D-6E8A-4147-A177-3AD203B41FA5}">
                      <a16:colId xmlns:a16="http://schemas.microsoft.com/office/drawing/2014/main" val="772296380"/>
                    </a:ext>
                  </a:extLst>
                </a:gridCol>
                <a:gridCol w="749045">
                  <a:extLst>
                    <a:ext uri="{9D8B030D-6E8A-4147-A177-3AD203B41FA5}">
                      <a16:colId xmlns:a16="http://schemas.microsoft.com/office/drawing/2014/main" val="1574239134"/>
                    </a:ext>
                  </a:extLst>
                </a:gridCol>
              </a:tblGrid>
              <a:tr h="164592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9954615"/>
                  </a:ext>
                </a:extLst>
              </a:tr>
            </a:tbl>
          </a:graphicData>
        </a:graphic>
      </p:graphicFrame>
      <p:graphicFrame>
        <p:nvGraphicFramePr>
          <p:cNvPr id="7" name="Table 42">
            <a:extLst>
              <a:ext uri="{FF2B5EF4-FFF2-40B4-BE49-F238E27FC236}">
                <a16:creationId xmlns:a16="http://schemas.microsoft.com/office/drawing/2014/main" id="{37EEFAFE-738F-B7BF-7CBC-C4F8D07B64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6866787"/>
              </p:ext>
            </p:extLst>
          </p:nvPr>
        </p:nvGraphicFramePr>
        <p:xfrm>
          <a:off x="7113997" y="1519175"/>
          <a:ext cx="2286000" cy="164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1500">
                  <a:extLst>
                    <a:ext uri="{9D8B030D-6E8A-4147-A177-3AD203B41FA5}">
                      <a16:colId xmlns:a16="http://schemas.microsoft.com/office/drawing/2014/main" val="184014657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3070068486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855395173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1753462483"/>
                    </a:ext>
                  </a:extLst>
                </a:gridCol>
              </a:tblGrid>
              <a:tr h="164592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5220658"/>
                  </a:ext>
                </a:extLst>
              </a:tr>
            </a:tbl>
          </a:graphicData>
        </a:graphic>
      </p:graphicFrame>
      <p:graphicFrame>
        <p:nvGraphicFramePr>
          <p:cNvPr id="8" name="Table 43">
            <a:extLst>
              <a:ext uri="{FF2B5EF4-FFF2-40B4-BE49-F238E27FC236}">
                <a16:creationId xmlns:a16="http://schemas.microsoft.com/office/drawing/2014/main" id="{5D95F679-BFE0-F394-6FAC-1B62191817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3175537"/>
              </p:ext>
            </p:extLst>
          </p:nvPr>
        </p:nvGraphicFramePr>
        <p:xfrm>
          <a:off x="1953136" y="4100471"/>
          <a:ext cx="2286000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61604307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74310853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4113355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822688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522411383"/>
                    </a:ext>
                  </a:extLst>
                </a:gridCol>
              </a:tblGrid>
              <a:tr h="173736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9307160"/>
                  </a:ext>
                </a:extLst>
              </a:tr>
            </a:tbl>
          </a:graphicData>
        </a:graphic>
      </p:graphicFrame>
      <p:graphicFrame>
        <p:nvGraphicFramePr>
          <p:cNvPr id="9" name="Table 44">
            <a:extLst>
              <a:ext uri="{FF2B5EF4-FFF2-40B4-BE49-F238E27FC236}">
                <a16:creationId xmlns:a16="http://schemas.microsoft.com/office/drawing/2014/main" id="{2F192F10-2610-89CD-456F-4F88923CC8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7332940"/>
              </p:ext>
            </p:extLst>
          </p:nvPr>
        </p:nvGraphicFramePr>
        <p:xfrm>
          <a:off x="7052199" y="4100471"/>
          <a:ext cx="2286000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000">
                  <a:extLst>
                    <a:ext uri="{9D8B030D-6E8A-4147-A177-3AD203B41FA5}">
                      <a16:colId xmlns:a16="http://schemas.microsoft.com/office/drawing/2014/main" val="1127712758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4085734801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396259747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3616298704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1182611387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3091081138"/>
                    </a:ext>
                  </a:extLst>
                </a:gridCol>
              </a:tblGrid>
              <a:tr h="173736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2562530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23">
                <a:extLst>
                  <a:ext uri="{FF2B5EF4-FFF2-40B4-BE49-F238E27FC236}">
                    <a16:creationId xmlns:a16="http://schemas.microsoft.com/office/drawing/2014/main" id="{AD429413-2A53-F3DA-09EF-084450DA73DF}"/>
                  </a:ext>
                </a:extLst>
              </p:cNvPr>
              <p:cNvSpPr txBox="1"/>
              <p:nvPr/>
            </p:nvSpPr>
            <p:spPr>
              <a:xfrm>
                <a:off x="9336283" y="1782061"/>
                <a:ext cx="2626206" cy="11315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8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Đã </a:t>
                </a:r>
                <a:r>
                  <a:rPr lang="en-US" altLang="zh-CN" sz="2800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tô</a:t>
                </a:r>
                <a:r>
                  <a:rPr lang="en-US" altLang="zh-CN" sz="28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lang="en-US" altLang="zh-CN" sz="28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8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8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hình </a:t>
                </a:r>
                <a:r>
                  <a:rPr lang="en-US" altLang="zh-CN" sz="2800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US" altLang="zh-CN" sz="28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nhật</a:t>
                </a:r>
                <a:endParaRPr lang="zh-CN" altLang="en-US" sz="2800" dirty="0">
                  <a:latin typeface="Cambria" panose="02040503050406030204" pitchFamily="18" charset="0"/>
                  <a:ea typeface="字魂70号-灵悦黑体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文本框 23">
                <a:extLst>
                  <a:ext uri="{FF2B5EF4-FFF2-40B4-BE49-F238E27FC236}">
                    <a16:creationId xmlns:a16="http://schemas.microsoft.com/office/drawing/2014/main" id="{AD429413-2A53-F3DA-09EF-084450DA73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6283" y="1782061"/>
                <a:ext cx="2626206" cy="1131592"/>
              </a:xfrm>
              <a:prstGeom prst="rect">
                <a:avLst/>
              </a:prstGeom>
              <a:blipFill>
                <a:blip r:embed="rId4"/>
                <a:stretch>
                  <a:fillRect b="-139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23">
                <a:extLst>
                  <a:ext uri="{FF2B5EF4-FFF2-40B4-BE49-F238E27FC236}">
                    <a16:creationId xmlns:a16="http://schemas.microsoft.com/office/drawing/2014/main" id="{0EE2C2B3-02D2-9FC2-FC8E-443B1D0110DE}"/>
                  </a:ext>
                </a:extLst>
              </p:cNvPr>
              <p:cNvSpPr txBox="1"/>
              <p:nvPr/>
            </p:nvSpPr>
            <p:spPr>
              <a:xfrm>
                <a:off x="4206321" y="4494088"/>
                <a:ext cx="2626206" cy="11342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8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Đã </a:t>
                </a:r>
                <a:r>
                  <a:rPr lang="en-US" altLang="zh-CN" sz="2800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tô</a:t>
                </a:r>
                <a:r>
                  <a:rPr lang="en-US" altLang="zh-CN" sz="28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lang="en-US" altLang="zh-CN" sz="28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8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8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altLang="zh-CN" sz="28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hình </a:t>
                </a:r>
                <a:r>
                  <a:rPr lang="en-US" altLang="zh-CN" sz="2800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US" altLang="zh-CN" sz="28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nhật</a:t>
                </a:r>
                <a:endParaRPr lang="zh-CN" altLang="en-US" sz="2800" dirty="0">
                  <a:latin typeface="Cambria" panose="02040503050406030204" pitchFamily="18" charset="0"/>
                  <a:ea typeface="字魂70号-灵悦黑体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文本框 23">
                <a:extLst>
                  <a:ext uri="{FF2B5EF4-FFF2-40B4-BE49-F238E27FC236}">
                    <a16:creationId xmlns:a16="http://schemas.microsoft.com/office/drawing/2014/main" id="{0EE2C2B3-02D2-9FC2-FC8E-443B1D0110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6321" y="4494088"/>
                <a:ext cx="2626206" cy="1134285"/>
              </a:xfrm>
              <a:prstGeom prst="rect">
                <a:avLst/>
              </a:prstGeom>
              <a:blipFill>
                <a:blip r:embed="rId5"/>
                <a:stretch>
                  <a:fillRect b="-139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23">
                <a:extLst>
                  <a:ext uri="{FF2B5EF4-FFF2-40B4-BE49-F238E27FC236}">
                    <a16:creationId xmlns:a16="http://schemas.microsoft.com/office/drawing/2014/main" id="{B24C105D-F44F-622D-F269-DBD6C4A62894}"/>
                  </a:ext>
                </a:extLst>
              </p:cNvPr>
              <p:cNvSpPr txBox="1"/>
              <p:nvPr/>
            </p:nvSpPr>
            <p:spPr>
              <a:xfrm>
                <a:off x="9365997" y="4494088"/>
                <a:ext cx="2626206" cy="11342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8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Đã </a:t>
                </a:r>
                <a:r>
                  <a:rPr lang="en-US" altLang="zh-CN" sz="2800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tô</a:t>
                </a:r>
                <a:r>
                  <a:rPr lang="en-US" altLang="zh-CN" sz="28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lang="en-US" altLang="zh-CN" sz="28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8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8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altLang="zh-CN" sz="28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hình </a:t>
                </a:r>
                <a:r>
                  <a:rPr lang="en-US" altLang="zh-CN" sz="2800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US" altLang="zh-CN" sz="28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nhật</a:t>
                </a:r>
                <a:endParaRPr lang="zh-CN" altLang="en-US" sz="2800" dirty="0">
                  <a:latin typeface="Cambria" panose="02040503050406030204" pitchFamily="18" charset="0"/>
                  <a:ea typeface="字魂70号-灵悦黑体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文本框 23">
                <a:extLst>
                  <a:ext uri="{FF2B5EF4-FFF2-40B4-BE49-F238E27FC236}">
                    <a16:creationId xmlns:a16="http://schemas.microsoft.com/office/drawing/2014/main" id="{B24C105D-F44F-622D-F269-DBD6C4A628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5997" y="4494088"/>
                <a:ext cx="2626206" cy="1134285"/>
              </a:xfrm>
              <a:prstGeom prst="rect">
                <a:avLst/>
              </a:prstGeom>
              <a:blipFill>
                <a:blip r:embed="rId6"/>
                <a:stretch>
                  <a:fillRect b="-139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F337BB70-A7D2-A92C-26C6-A0FA8528CFF6}"/>
              </a:ext>
            </a:extLst>
          </p:cNvPr>
          <p:cNvSpPr/>
          <p:nvPr/>
        </p:nvSpPr>
        <p:spPr>
          <a:xfrm>
            <a:off x="2731533" y="3284455"/>
            <a:ext cx="729205" cy="625033"/>
          </a:xfrm>
          <a:prstGeom prst="rect">
            <a:avLst/>
          </a:prstGeom>
          <a:solidFill>
            <a:srgbClr val="FCE69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0ECBEB0-7877-0057-2D25-46E614FB5D97}"/>
              </a:ext>
            </a:extLst>
          </p:cNvPr>
          <p:cNvSpPr/>
          <p:nvPr/>
        </p:nvSpPr>
        <p:spPr>
          <a:xfrm>
            <a:off x="2731532" y="6011577"/>
            <a:ext cx="729205" cy="625033"/>
          </a:xfrm>
          <a:prstGeom prst="rect">
            <a:avLst/>
          </a:prstGeom>
          <a:solidFill>
            <a:srgbClr val="FCE69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006F253-0DF3-965D-8492-5E8B13523062}"/>
              </a:ext>
            </a:extLst>
          </p:cNvPr>
          <p:cNvSpPr/>
          <p:nvPr/>
        </p:nvSpPr>
        <p:spPr>
          <a:xfrm>
            <a:off x="8151897" y="3284455"/>
            <a:ext cx="729205" cy="625033"/>
          </a:xfrm>
          <a:prstGeom prst="rect">
            <a:avLst/>
          </a:prstGeom>
          <a:solidFill>
            <a:srgbClr val="FCE69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3DC71FC-08F3-4F34-8F67-0389417CEFE2}"/>
              </a:ext>
            </a:extLst>
          </p:cNvPr>
          <p:cNvSpPr/>
          <p:nvPr/>
        </p:nvSpPr>
        <p:spPr>
          <a:xfrm>
            <a:off x="8151896" y="6011577"/>
            <a:ext cx="729205" cy="625033"/>
          </a:xfrm>
          <a:prstGeom prst="rect">
            <a:avLst/>
          </a:prstGeom>
          <a:solidFill>
            <a:srgbClr val="FCE69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D00CA3D-9318-6091-E474-3E2C79D9011A}"/>
              </a:ext>
            </a:extLst>
          </p:cNvPr>
          <p:cNvSpPr/>
          <p:nvPr/>
        </p:nvSpPr>
        <p:spPr>
          <a:xfrm>
            <a:off x="1558722" y="3449256"/>
            <a:ext cx="534178" cy="460232"/>
          </a:xfrm>
          <a:prstGeom prst="ellipse">
            <a:avLst/>
          </a:prstGeom>
          <a:solidFill>
            <a:srgbClr val="FF87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5342CD4-CCB2-959F-6DE9-73920DB20B4A}"/>
              </a:ext>
            </a:extLst>
          </p:cNvPr>
          <p:cNvSpPr/>
          <p:nvPr/>
        </p:nvSpPr>
        <p:spPr>
          <a:xfrm>
            <a:off x="6644295" y="3449256"/>
            <a:ext cx="534178" cy="460232"/>
          </a:xfrm>
          <a:prstGeom prst="ellipse">
            <a:avLst/>
          </a:prstGeom>
          <a:solidFill>
            <a:srgbClr val="FF87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8A18D30-45C9-4A7D-E43E-CB11EC0904A5}"/>
              </a:ext>
            </a:extLst>
          </p:cNvPr>
          <p:cNvSpPr/>
          <p:nvPr/>
        </p:nvSpPr>
        <p:spPr>
          <a:xfrm>
            <a:off x="1560891" y="6192315"/>
            <a:ext cx="534178" cy="460232"/>
          </a:xfrm>
          <a:prstGeom prst="ellipse">
            <a:avLst/>
          </a:prstGeom>
          <a:solidFill>
            <a:srgbClr val="FF87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96C53DE-9623-97BF-F983-10D5CA39B929}"/>
              </a:ext>
            </a:extLst>
          </p:cNvPr>
          <p:cNvSpPr/>
          <p:nvPr/>
        </p:nvSpPr>
        <p:spPr>
          <a:xfrm>
            <a:off x="6646464" y="6192315"/>
            <a:ext cx="534178" cy="460232"/>
          </a:xfrm>
          <a:prstGeom prst="ellipse">
            <a:avLst/>
          </a:prstGeom>
          <a:solidFill>
            <a:srgbClr val="FF87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4F73688-E5ED-6CA6-8950-FC7758B26E3F}"/>
              </a:ext>
            </a:extLst>
          </p:cNvPr>
          <p:cNvSpPr/>
          <p:nvPr/>
        </p:nvSpPr>
        <p:spPr>
          <a:xfrm>
            <a:off x="2734448" y="3285330"/>
            <a:ext cx="729205" cy="625033"/>
          </a:xfrm>
          <a:prstGeom prst="rect">
            <a:avLst/>
          </a:prstGeom>
          <a:solidFill>
            <a:srgbClr val="FCE69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E526884-0167-1BC4-6F28-D698F69086E6}"/>
              </a:ext>
            </a:extLst>
          </p:cNvPr>
          <p:cNvSpPr/>
          <p:nvPr/>
        </p:nvSpPr>
        <p:spPr>
          <a:xfrm>
            <a:off x="8151896" y="3284455"/>
            <a:ext cx="729205" cy="625033"/>
          </a:xfrm>
          <a:prstGeom prst="rect">
            <a:avLst/>
          </a:prstGeom>
          <a:solidFill>
            <a:srgbClr val="FCE69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FF0BE3D-84C5-3983-E6E8-DEAD64458083}"/>
              </a:ext>
            </a:extLst>
          </p:cNvPr>
          <p:cNvSpPr/>
          <p:nvPr/>
        </p:nvSpPr>
        <p:spPr>
          <a:xfrm>
            <a:off x="2734851" y="6011213"/>
            <a:ext cx="729205" cy="625033"/>
          </a:xfrm>
          <a:prstGeom prst="rect">
            <a:avLst/>
          </a:prstGeom>
          <a:solidFill>
            <a:srgbClr val="FCE69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EAD44F2-5438-9379-941C-C2E6F5884C4C}"/>
              </a:ext>
            </a:extLst>
          </p:cNvPr>
          <p:cNvSpPr/>
          <p:nvPr/>
        </p:nvSpPr>
        <p:spPr>
          <a:xfrm>
            <a:off x="8152299" y="6010338"/>
            <a:ext cx="729205" cy="625033"/>
          </a:xfrm>
          <a:prstGeom prst="rect">
            <a:avLst/>
          </a:prstGeom>
          <a:solidFill>
            <a:srgbClr val="FCE69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4DE9CBA3-8BD9-3E82-E6AD-61C8A3461F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9141" y="0"/>
            <a:ext cx="4182218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57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10" grpId="0"/>
      <p:bldP spid="11" grpId="0"/>
      <p:bldP spid="12" grpId="0"/>
      <p:bldP spid="13" grpId="0" animBg="1"/>
      <p:bldP spid="14" grpId="0" animBg="1"/>
      <p:bldP spid="15" grpId="0" animBg="1"/>
      <p:bldP spid="16" grpId="0" animBg="1"/>
      <p:bldP spid="17" grpId="0" animBg="1"/>
      <p:bldP spid="24" grpId="0" animBg="1"/>
      <p:bldP spid="28" grpId="0" animBg="1"/>
      <p:bldP spid="30" grpId="0" animBg="1"/>
      <p:bldP spid="31" grpId="0" animBg="1"/>
      <p:bldP spid="40" grpId="0" animBg="1"/>
      <p:bldP spid="44" grpId="0" animBg="1"/>
      <p:bldP spid="4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370E4D2B-4671-4CD5-8211-D8EA9FB0CB1B}"/>
              </a:ext>
            </a:extLst>
          </p:cNvPr>
          <p:cNvSpPr txBox="1"/>
          <p:nvPr/>
        </p:nvSpPr>
        <p:spPr>
          <a:xfrm>
            <a:off x="2152789" y="185442"/>
            <a:ext cx="91914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Chọn cách đọc phù hợp với cách viết một phần mấy ở mỗi hình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F739031-F9BF-4884-8F2A-46E2FE70E19C}"/>
              </a:ext>
            </a:extLst>
          </p:cNvPr>
          <p:cNvSpPr/>
          <p:nvPr/>
        </p:nvSpPr>
        <p:spPr>
          <a:xfrm>
            <a:off x="1384455" y="218535"/>
            <a:ext cx="641699" cy="641699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0DAEB1A-0388-C573-B514-81F6717E111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75824" y="1503212"/>
            <a:ext cx="7388992" cy="4925995"/>
          </a:xfrm>
          <a:prstGeom prst="rect">
            <a:avLst/>
          </a:prstGeom>
        </p:spPr>
      </p:pic>
      <p:pic>
        <p:nvPicPr>
          <p:cNvPr id="16" name="Picture 15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DD52FDB9-C43C-C630-02F2-6674B6DBB3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389" y="2754631"/>
            <a:ext cx="204700" cy="57150"/>
          </a:xfrm>
          <a:prstGeom prst="rect">
            <a:avLst/>
          </a:prstGeom>
        </p:spPr>
      </p:pic>
      <p:pic>
        <p:nvPicPr>
          <p:cNvPr id="22" name="1">
            <a:hlinkClick r:id="" action="ppaction://media"/>
            <a:extLst>
              <a:ext uri="{FF2B5EF4-FFF2-40B4-BE49-F238E27FC236}">
                <a16:creationId xmlns:a16="http://schemas.microsoft.com/office/drawing/2014/main" id="{52C6E830-7F40-A590-11F6-32C2113424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793750" y="1099820"/>
            <a:ext cx="406400" cy="406400"/>
          </a:xfrm>
          <a:prstGeom prst="rect">
            <a:avLst/>
          </a:prstGeom>
        </p:spPr>
      </p:pic>
      <p:pic>
        <p:nvPicPr>
          <p:cNvPr id="23" name="speech">
            <a:hlinkClick r:id="" action="ppaction://media"/>
            <a:extLst>
              <a:ext uri="{FF2B5EF4-FFF2-40B4-BE49-F238E27FC236}">
                <a16:creationId xmlns:a16="http://schemas.microsoft.com/office/drawing/2014/main" id="{20D81484-5101-D940-360E-FA82AA77305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10920" y="1808480"/>
            <a:ext cx="406400" cy="406400"/>
          </a:xfrm>
          <a:prstGeom prst="rect">
            <a:avLst/>
          </a:prstGeom>
        </p:spPr>
      </p:pic>
      <p:pic>
        <p:nvPicPr>
          <p:cNvPr id="24" name="Picture 23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AFBA8833-E59B-B84D-E06D-B358F7AF082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4009" y="2514600"/>
            <a:ext cx="218350" cy="60961"/>
          </a:xfrm>
          <a:prstGeom prst="rect">
            <a:avLst/>
          </a:prstGeom>
        </p:spPr>
      </p:pic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24679C53-EFF8-0593-F9D9-C0FF82884B3E}"/>
              </a:ext>
            </a:extLst>
          </p:cNvPr>
          <p:cNvSpPr/>
          <p:nvPr/>
        </p:nvSpPr>
        <p:spPr>
          <a:xfrm>
            <a:off x="7840980" y="2240280"/>
            <a:ext cx="1280160" cy="1851660"/>
          </a:xfrm>
          <a:custGeom>
            <a:avLst/>
            <a:gdLst>
              <a:gd name="connsiteX0" fmla="*/ 1280160 w 1280160"/>
              <a:gd name="connsiteY0" fmla="*/ 0 h 1851660"/>
              <a:gd name="connsiteX1" fmla="*/ 1268730 w 1280160"/>
              <a:gd name="connsiteY1" fmla="*/ 148590 h 1851660"/>
              <a:gd name="connsiteX2" fmla="*/ 1257300 w 1280160"/>
              <a:gd name="connsiteY2" fmla="*/ 205740 h 1851660"/>
              <a:gd name="connsiteX3" fmla="*/ 1223010 w 1280160"/>
              <a:gd name="connsiteY3" fmla="*/ 400050 h 1851660"/>
              <a:gd name="connsiteX4" fmla="*/ 1188720 w 1280160"/>
              <a:gd name="connsiteY4" fmla="*/ 491490 h 1851660"/>
              <a:gd name="connsiteX5" fmla="*/ 1165860 w 1280160"/>
              <a:gd name="connsiteY5" fmla="*/ 571500 h 1851660"/>
              <a:gd name="connsiteX6" fmla="*/ 1108710 w 1280160"/>
              <a:gd name="connsiteY6" fmla="*/ 662940 h 1851660"/>
              <a:gd name="connsiteX7" fmla="*/ 1062990 w 1280160"/>
              <a:gd name="connsiteY7" fmla="*/ 765810 h 1851660"/>
              <a:gd name="connsiteX8" fmla="*/ 845820 w 1280160"/>
              <a:gd name="connsiteY8" fmla="*/ 948690 h 1851660"/>
              <a:gd name="connsiteX9" fmla="*/ 640080 w 1280160"/>
              <a:gd name="connsiteY9" fmla="*/ 1120140 h 1851660"/>
              <a:gd name="connsiteX10" fmla="*/ 537210 w 1280160"/>
              <a:gd name="connsiteY10" fmla="*/ 1177290 h 1851660"/>
              <a:gd name="connsiteX11" fmla="*/ 377190 w 1280160"/>
              <a:gd name="connsiteY11" fmla="*/ 1280160 h 1851660"/>
              <a:gd name="connsiteX12" fmla="*/ 331470 w 1280160"/>
              <a:gd name="connsiteY12" fmla="*/ 1303020 h 1851660"/>
              <a:gd name="connsiteX13" fmla="*/ 205740 w 1280160"/>
              <a:gd name="connsiteY13" fmla="*/ 1405890 h 1851660"/>
              <a:gd name="connsiteX14" fmla="*/ 125730 w 1280160"/>
              <a:gd name="connsiteY14" fmla="*/ 1543050 h 1851660"/>
              <a:gd name="connsiteX15" fmla="*/ 57150 w 1280160"/>
              <a:gd name="connsiteY15" fmla="*/ 1680210 h 1851660"/>
              <a:gd name="connsiteX16" fmla="*/ 45720 w 1280160"/>
              <a:gd name="connsiteY16" fmla="*/ 1725930 h 1851660"/>
              <a:gd name="connsiteX17" fmla="*/ 34290 w 1280160"/>
              <a:gd name="connsiteY17" fmla="*/ 1794510 h 1851660"/>
              <a:gd name="connsiteX18" fmla="*/ 11430 w 1280160"/>
              <a:gd name="connsiteY18" fmla="*/ 1828800 h 1851660"/>
              <a:gd name="connsiteX19" fmla="*/ 0 w 1280160"/>
              <a:gd name="connsiteY19" fmla="*/ 1851660 h 1851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80160" h="1851660">
                <a:moveTo>
                  <a:pt x="1280160" y="0"/>
                </a:moveTo>
                <a:cubicBezTo>
                  <a:pt x="1276350" y="49530"/>
                  <a:pt x="1274216" y="99218"/>
                  <a:pt x="1268730" y="148590"/>
                </a:cubicBezTo>
                <a:cubicBezTo>
                  <a:pt x="1266585" y="167898"/>
                  <a:pt x="1260775" y="186626"/>
                  <a:pt x="1257300" y="205740"/>
                </a:cubicBezTo>
                <a:cubicBezTo>
                  <a:pt x="1245535" y="270450"/>
                  <a:pt x="1238359" y="336095"/>
                  <a:pt x="1223010" y="400050"/>
                </a:cubicBezTo>
                <a:cubicBezTo>
                  <a:pt x="1215413" y="431704"/>
                  <a:pt x="1199014" y="460608"/>
                  <a:pt x="1188720" y="491490"/>
                </a:cubicBezTo>
                <a:cubicBezTo>
                  <a:pt x="1179949" y="517804"/>
                  <a:pt x="1177590" y="546365"/>
                  <a:pt x="1165860" y="571500"/>
                </a:cubicBezTo>
                <a:cubicBezTo>
                  <a:pt x="1150660" y="604071"/>
                  <a:pt x="1125528" y="631174"/>
                  <a:pt x="1108710" y="662940"/>
                </a:cubicBezTo>
                <a:cubicBezTo>
                  <a:pt x="1091153" y="696103"/>
                  <a:pt x="1085504" y="735791"/>
                  <a:pt x="1062990" y="765810"/>
                </a:cubicBezTo>
                <a:cubicBezTo>
                  <a:pt x="943039" y="925745"/>
                  <a:pt x="968603" y="854797"/>
                  <a:pt x="845820" y="948690"/>
                </a:cubicBezTo>
                <a:cubicBezTo>
                  <a:pt x="705529" y="1055972"/>
                  <a:pt x="783855" y="1024290"/>
                  <a:pt x="640080" y="1120140"/>
                </a:cubicBezTo>
                <a:cubicBezTo>
                  <a:pt x="607442" y="1141899"/>
                  <a:pt x="570717" y="1156894"/>
                  <a:pt x="537210" y="1177290"/>
                </a:cubicBezTo>
                <a:cubicBezTo>
                  <a:pt x="483044" y="1210260"/>
                  <a:pt x="433907" y="1251802"/>
                  <a:pt x="377190" y="1280160"/>
                </a:cubicBezTo>
                <a:cubicBezTo>
                  <a:pt x="361950" y="1287780"/>
                  <a:pt x="345919" y="1293989"/>
                  <a:pt x="331470" y="1303020"/>
                </a:cubicBezTo>
                <a:cubicBezTo>
                  <a:pt x="301774" y="1321580"/>
                  <a:pt x="218851" y="1392779"/>
                  <a:pt x="205740" y="1405890"/>
                </a:cubicBezTo>
                <a:cubicBezTo>
                  <a:pt x="167524" y="1444106"/>
                  <a:pt x="150417" y="1496763"/>
                  <a:pt x="125730" y="1543050"/>
                </a:cubicBezTo>
                <a:cubicBezTo>
                  <a:pt x="86421" y="1616754"/>
                  <a:pt x="80336" y="1610651"/>
                  <a:pt x="57150" y="1680210"/>
                </a:cubicBezTo>
                <a:cubicBezTo>
                  <a:pt x="52182" y="1695113"/>
                  <a:pt x="48801" y="1710526"/>
                  <a:pt x="45720" y="1725930"/>
                </a:cubicBezTo>
                <a:cubicBezTo>
                  <a:pt x="41175" y="1748655"/>
                  <a:pt x="41619" y="1772524"/>
                  <a:pt x="34290" y="1794510"/>
                </a:cubicBezTo>
                <a:cubicBezTo>
                  <a:pt x="29946" y="1807542"/>
                  <a:pt x="18498" y="1817020"/>
                  <a:pt x="11430" y="1828800"/>
                </a:cubicBezTo>
                <a:cubicBezTo>
                  <a:pt x="7047" y="1836105"/>
                  <a:pt x="3810" y="1844040"/>
                  <a:pt x="0" y="1851660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4C663F42-F7D8-A943-1816-2D09A263709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0669" y="4861560"/>
            <a:ext cx="218350" cy="60961"/>
          </a:xfrm>
          <a:prstGeom prst="rect">
            <a:avLst/>
          </a:prstGeom>
        </p:spPr>
      </p:pic>
      <p:pic>
        <p:nvPicPr>
          <p:cNvPr id="27" name="speech (1)">
            <a:hlinkClick r:id="" action="ppaction://media"/>
            <a:extLst>
              <a:ext uri="{FF2B5EF4-FFF2-40B4-BE49-F238E27FC236}">
                <a16:creationId xmlns:a16="http://schemas.microsoft.com/office/drawing/2014/main" id="{0B21DE17-CEC9-BB5A-4689-A8056989239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885190" y="2654300"/>
            <a:ext cx="406400" cy="406400"/>
          </a:xfrm>
          <a:prstGeom prst="rect">
            <a:avLst/>
          </a:prstGeom>
        </p:spPr>
      </p:pic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A7BB455-086F-303A-31AB-67C9E10AA0CF}"/>
              </a:ext>
            </a:extLst>
          </p:cNvPr>
          <p:cNvSpPr/>
          <p:nvPr/>
        </p:nvSpPr>
        <p:spPr>
          <a:xfrm>
            <a:off x="8023860" y="3451860"/>
            <a:ext cx="1017270" cy="1234440"/>
          </a:xfrm>
          <a:custGeom>
            <a:avLst/>
            <a:gdLst>
              <a:gd name="connsiteX0" fmla="*/ 1017270 w 1017270"/>
              <a:gd name="connsiteY0" fmla="*/ 1062990 h 1234440"/>
              <a:gd name="connsiteX1" fmla="*/ 982980 w 1017270"/>
              <a:gd name="connsiteY1" fmla="*/ 1177290 h 1234440"/>
              <a:gd name="connsiteX2" fmla="*/ 960120 w 1017270"/>
              <a:gd name="connsiteY2" fmla="*/ 1211580 h 1234440"/>
              <a:gd name="connsiteX3" fmla="*/ 925830 w 1017270"/>
              <a:gd name="connsiteY3" fmla="*/ 1234440 h 1234440"/>
              <a:gd name="connsiteX4" fmla="*/ 742950 w 1017270"/>
              <a:gd name="connsiteY4" fmla="*/ 1223010 h 1234440"/>
              <a:gd name="connsiteX5" fmla="*/ 674370 w 1017270"/>
              <a:gd name="connsiteY5" fmla="*/ 1188720 h 1234440"/>
              <a:gd name="connsiteX6" fmla="*/ 605790 w 1017270"/>
              <a:gd name="connsiteY6" fmla="*/ 1165860 h 1234440"/>
              <a:gd name="connsiteX7" fmla="*/ 560070 w 1017270"/>
              <a:gd name="connsiteY7" fmla="*/ 1131570 h 1234440"/>
              <a:gd name="connsiteX8" fmla="*/ 331470 w 1017270"/>
              <a:gd name="connsiteY8" fmla="*/ 902970 h 1234440"/>
              <a:gd name="connsiteX9" fmla="*/ 251460 w 1017270"/>
              <a:gd name="connsiteY9" fmla="*/ 777240 h 1234440"/>
              <a:gd name="connsiteX10" fmla="*/ 194310 w 1017270"/>
              <a:gd name="connsiteY10" fmla="*/ 674370 h 1234440"/>
              <a:gd name="connsiteX11" fmla="*/ 160020 w 1017270"/>
              <a:gd name="connsiteY11" fmla="*/ 560070 h 1234440"/>
              <a:gd name="connsiteX12" fmla="*/ 80010 w 1017270"/>
              <a:gd name="connsiteY12" fmla="*/ 331470 h 1234440"/>
              <a:gd name="connsiteX13" fmla="*/ 57150 w 1017270"/>
              <a:gd name="connsiteY13" fmla="*/ 251460 h 1234440"/>
              <a:gd name="connsiteX14" fmla="*/ 45720 w 1017270"/>
              <a:gd name="connsiteY14" fmla="*/ 182880 h 1234440"/>
              <a:gd name="connsiteX15" fmla="*/ 34290 w 1017270"/>
              <a:gd name="connsiteY15" fmla="*/ 125730 h 1234440"/>
              <a:gd name="connsiteX16" fmla="*/ 11430 w 1017270"/>
              <a:gd name="connsiteY16" fmla="*/ 34290 h 1234440"/>
              <a:gd name="connsiteX17" fmla="*/ 0 w 1017270"/>
              <a:gd name="connsiteY17" fmla="*/ 0 h 1234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017270" h="1234440">
                <a:moveTo>
                  <a:pt x="1017270" y="1062990"/>
                </a:moveTo>
                <a:cubicBezTo>
                  <a:pt x="1006562" y="1116528"/>
                  <a:pt x="1008043" y="1127165"/>
                  <a:pt x="982980" y="1177290"/>
                </a:cubicBezTo>
                <a:cubicBezTo>
                  <a:pt x="976837" y="1189577"/>
                  <a:pt x="969834" y="1201866"/>
                  <a:pt x="960120" y="1211580"/>
                </a:cubicBezTo>
                <a:cubicBezTo>
                  <a:pt x="950406" y="1221294"/>
                  <a:pt x="937260" y="1226820"/>
                  <a:pt x="925830" y="1234440"/>
                </a:cubicBezTo>
                <a:cubicBezTo>
                  <a:pt x="864870" y="1230630"/>
                  <a:pt x="803044" y="1233936"/>
                  <a:pt x="742950" y="1223010"/>
                </a:cubicBezTo>
                <a:cubicBezTo>
                  <a:pt x="717804" y="1218438"/>
                  <a:pt x="697962" y="1198550"/>
                  <a:pt x="674370" y="1188720"/>
                </a:cubicBezTo>
                <a:cubicBezTo>
                  <a:pt x="652127" y="1179452"/>
                  <a:pt x="628650" y="1173480"/>
                  <a:pt x="605790" y="1165860"/>
                </a:cubicBezTo>
                <a:cubicBezTo>
                  <a:pt x="590550" y="1154430"/>
                  <a:pt x="574814" y="1143633"/>
                  <a:pt x="560070" y="1131570"/>
                </a:cubicBezTo>
                <a:cubicBezTo>
                  <a:pt x="470362" y="1058173"/>
                  <a:pt x="409533" y="1000549"/>
                  <a:pt x="331470" y="902970"/>
                </a:cubicBezTo>
                <a:cubicBezTo>
                  <a:pt x="300437" y="864179"/>
                  <a:pt x="277018" y="819837"/>
                  <a:pt x="251460" y="777240"/>
                </a:cubicBezTo>
                <a:cubicBezTo>
                  <a:pt x="231278" y="743604"/>
                  <a:pt x="209532" y="710522"/>
                  <a:pt x="194310" y="674370"/>
                </a:cubicBezTo>
                <a:cubicBezTo>
                  <a:pt x="178874" y="637710"/>
                  <a:pt x="172599" y="597806"/>
                  <a:pt x="160020" y="560070"/>
                </a:cubicBezTo>
                <a:cubicBezTo>
                  <a:pt x="134490" y="483480"/>
                  <a:pt x="102189" y="409096"/>
                  <a:pt x="80010" y="331470"/>
                </a:cubicBezTo>
                <a:cubicBezTo>
                  <a:pt x="72390" y="304800"/>
                  <a:pt x="63387" y="278487"/>
                  <a:pt x="57150" y="251460"/>
                </a:cubicBezTo>
                <a:cubicBezTo>
                  <a:pt x="51939" y="228878"/>
                  <a:pt x="49866" y="205682"/>
                  <a:pt x="45720" y="182880"/>
                </a:cubicBezTo>
                <a:cubicBezTo>
                  <a:pt x="42245" y="163766"/>
                  <a:pt x="38658" y="144660"/>
                  <a:pt x="34290" y="125730"/>
                </a:cubicBezTo>
                <a:cubicBezTo>
                  <a:pt x="27225" y="95117"/>
                  <a:pt x="21365" y="64096"/>
                  <a:pt x="11430" y="34290"/>
                </a:cubicBezTo>
                <a:lnTo>
                  <a:pt x="0" y="0"/>
                </a:ln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E090688B-98C3-A3A9-2740-AB31C62E9F4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809" y="4591050"/>
            <a:ext cx="218350" cy="60961"/>
          </a:xfrm>
          <a:prstGeom prst="rect">
            <a:avLst/>
          </a:prstGeom>
        </p:spPr>
      </p:pic>
      <p:pic>
        <p:nvPicPr>
          <p:cNvPr id="30" name="4">
            <a:hlinkClick r:id="" action="ppaction://media"/>
            <a:extLst>
              <a:ext uri="{FF2B5EF4-FFF2-40B4-BE49-F238E27FC236}">
                <a16:creationId xmlns:a16="http://schemas.microsoft.com/office/drawing/2014/main" id="{C6728BC3-CACE-B5C0-4315-C6D7049D3CA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942340" y="3305810"/>
            <a:ext cx="406400" cy="406400"/>
          </a:xfrm>
          <a:prstGeom prst="rect">
            <a:avLst/>
          </a:prstGeom>
        </p:spPr>
      </p:pic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DF36A68F-360C-421B-0630-9CB8B917AF2F}"/>
              </a:ext>
            </a:extLst>
          </p:cNvPr>
          <p:cNvSpPr/>
          <p:nvPr/>
        </p:nvSpPr>
        <p:spPr>
          <a:xfrm>
            <a:off x="3566160" y="4377690"/>
            <a:ext cx="1303020" cy="356660"/>
          </a:xfrm>
          <a:custGeom>
            <a:avLst/>
            <a:gdLst>
              <a:gd name="connsiteX0" fmla="*/ 0 w 1303020"/>
              <a:gd name="connsiteY0" fmla="*/ 0 h 356660"/>
              <a:gd name="connsiteX1" fmla="*/ 68580 w 1303020"/>
              <a:gd name="connsiteY1" fmla="*/ 11430 h 356660"/>
              <a:gd name="connsiteX2" fmla="*/ 125730 w 1303020"/>
              <a:gd name="connsiteY2" fmla="*/ 57150 h 356660"/>
              <a:gd name="connsiteX3" fmla="*/ 240030 w 1303020"/>
              <a:gd name="connsiteY3" fmla="*/ 125730 h 356660"/>
              <a:gd name="connsiteX4" fmla="*/ 388620 w 1303020"/>
              <a:gd name="connsiteY4" fmla="*/ 194310 h 356660"/>
              <a:gd name="connsiteX5" fmla="*/ 491490 w 1303020"/>
              <a:gd name="connsiteY5" fmla="*/ 228600 h 356660"/>
              <a:gd name="connsiteX6" fmla="*/ 902970 w 1303020"/>
              <a:gd name="connsiteY6" fmla="*/ 320040 h 356660"/>
              <a:gd name="connsiteX7" fmla="*/ 971550 w 1303020"/>
              <a:gd name="connsiteY7" fmla="*/ 331470 h 356660"/>
              <a:gd name="connsiteX8" fmla="*/ 1074420 w 1303020"/>
              <a:gd name="connsiteY8" fmla="*/ 354330 h 356660"/>
              <a:gd name="connsiteX9" fmla="*/ 1303020 w 1303020"/>
              <a:gd name="connsiteY9" fmla="*/ 354330 h 356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03020" h="356660">
                <a:moveTo>
                  <a:pt x="0" y="0"/>
                </a:moveTo>
                <a:cubicBezTo>
                  <a:pt x="22860" y="3810"/>
                  <a:pt x="47482" y="1840"/>
                  <a:pt x="68580" y="11430"/>
                </a:cubicBezTo>
                <a:cubicBezTo>
                  <a:pt x="90789" y="21525"/>
                  <a:pt x="105431" y="43618"/>
                  <a:pt x="125730" y="57150"/>
                </a:cubicBezTo>
                <a:cubicBezTo>
                  <a:pt x="162700" y="81796"/>
                  <a:pt x="200637" y="105177"/>
                  <a:pt x="240030" y="125730"/>
                </a:cubicBezTo>
                <a:cubicBezTo>
                  <a:pt x="288394" y="150963"/>
                  <a:pt x="338131" y="173655"/>
                  <a:pt x="388620" y="194310"/>
                </a:cubicBezTo>
                <a:cubicBezTo>
                  <a:pt x="422074" y="207996"/>
                  <a:pt x="456535" y="219401"/>
                  <a:pt x="491490" y="228600"/>
                </a:cubicBezTo>
                <a:cubicBezTo>
                  <a:pt x="859550" y="325458"/>
                  <a:pt x="707974" y="290041"/>
                  <a:pt x="902970" y="320040"/>
                </a:cubicBezTo>
                <a:cubicBezTo>
                  <a:pt x="925876" y="323564"/>
                  <a:pt x="948825" y="326925"/>
                  <a:pt x="971550" y="331470"/>
                </a:cubicBezTo>
                <a:cubicBezTo>
                  <a:pt x="1005994" y="338359"/>
                  <a:pt x="1039377" y="351913"/>
                  <a:pt x="1074420" y="354330"/>
                </a:cubicBezTo>
                <a:cubicBezTo>
                  <a:pt x="1150439" y="359573"/>
                  <a:pt x="1226820" y="354330"/>
                  <a:pt x="1303020" y="354330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4F58CBE9-A7A0-F77A-DE64-D2C2A2284C39}"/>
              </a:ext>
            </a:extLst>
          </p:cNvPr>
          <p:cNvSpPr/>
          <p:nvPr/>
        </p:nvSpPr>
        <p:spPr>
          <a:xfrm>
            <a:off x="4309110" y="2000250"/>
            <a:ext cx="685800" cy="354330"/>
          </a:xfrm>
          <a:custGeom>
            <a:avLst/>
            <a:gdLst>
              <a:gd name="connsiteX0" fmla="*/ 0 w 685800"/>
              <a:gd name="connsiteY0" fmla="*/ 0 h 354330"/>
              <a:gd name="connsiteX1" fmla="*/ 297180 w 685800"/>
              <a:gd name="connsiteY1" fmla="*/ 114300 h 354330"/>
              <a:gd name="connsiteX2" fmla="*/ 377190 w 685800"/>
              <a:gd name="connsiteY2" fmla="*/ 148590 h 354330"/>
              <a:gd name="connsiteX3" fmla="*/ 445770 w 685800"/>
              <a:gd name="connsiteY3" fmla="*/ 171450 h 354330"/>
              <a:gd name="connsiteX4" fmla="*/ 480060 w 685800"/>
              <a:gd name="connsiteY4" fmla="*/ 194310 h 354330"/>
              <a:gd name="connsiteX5" fmla="*/ 560070 w 685800"/>
              <a:gd name="connsiteY5" fmla="*/ 251460 h 354330"/>
              <a:gd name="connsiteX6" fmla="*/ 628650 w 685800"/>
              <a:gd name="connsiteY6" fmla="*/ 320040 h 354330"/>
              <a:gd name="connsiteX7" fmla="*/ 685800 w 685800"/>
              <a:gd name="connsiteY7" fmla="*/ 354330 h 354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" h="354330">
                <a:moveTo>
                  <a:pt x="0" y="0"/>
                </a:moveTo>
                <a:cubicBezTo>
                  <a:pt x="142508" y="28502"/>
                  <a:pt x="39294" y="3777"/>
                  <a:pt x="297180" y="114300"/>
                </a:cubicBezTo>
                <a:cubicBezTo>
                  <a:pt x="323850" y="125730"/>
                  <a:pt x="349663" y="139414"/>
                  <a:pt x="377190" y="148590"/>
                </a:cubicBezTo>
                <a:cubicBezTo>
                  <a:pt x="400050" y="156210"/>
                  <a:pt x="423750" y="161663"/>
                  <a:pt x="445770" y="171450"/>
                </a:cubicBezTo>
                <a:cubicBezTo>
                  <a:pt x="458323" y="177029"/>
                  <a:pt x="468882" y="186325"/>
                  <a:pt x="480060" y="194310"/>
                </a:cubicBezTo>
                <a:cubicBezTo>
                  <a:pt x="579302" y="265197"/>
                  <a:pt x="479259" y="197586"/>
                  <a:pt x="560070" y="251460"/>
                </a:cubicBezTo>
                <a:cubicBezTo>
                  <a:pt x="587655" y="292838"/>
                  <a:pt x="580042" y="289660"/>
                  <a:pt x="628650" y="320040"/>
                </a:cubicBezTo>
                <a:cubicBezTo>
                  <a:pt x="696036" y="362156"/>
                  <a:pt x="656994" y="325524"/>
                  <a:pt x="685800" y="354330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70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4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98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488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0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5" grpId="0" animBg="1"/>
      <p:bldP spid="28" grpId="0" animBg="1"/>
      <p:bldP spid="31" grpId="0" animBg="1"/>
      <p:bldP spid="3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70E4D2B-4671-4CD5-8211-D8EA9FB0CB1B}"/>
                  </a:ext>
                </a:extLst>
              </p:cNvPr>
              <p:cNvSpPr txBox="1"/>
              <p:nvPr/>
            </p:nvSpPr>
            <p:spPr>
              <a:xfrm>
                <a:off x="2152789" y="185442"/>
                <a:ext cx="9915386" cy="9646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>
                  <a:defRPr/>
                </a:pPr>
                <a:r>
                  <a:rPr lang="en-US" sz="4000" kern="0" dirty="0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Đã </a:t>
                </a:r>
                <a:r>
                  <a:rPr lang="en-US" sz="4000" kern="0" dirty="0" err="1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khoanh</a:t>
                </a:r>
                <a:r>
                  <a:rPr lang="en-US" sz="4000" kern="0" dirty="0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4000" kern="0" dirty="0" err="1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vào</a:t>
                </a:r>
                <a:r>
                  <a:rPr lang="en-US" sz="4000" kern="0" dirty="0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 kern="0" dirty="0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4000" kern="0" dirty="0" err="1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số</a:t>
                </a:r>
                <a:r>
                  <a:rPr lang="en-US" sz="4000" kern="0" dirty="0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4000" kern="0" dirty="0" err="1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hạt</a:t>
                </a:r>
                <a:r>
                  <a:rPr lang="en-US" sz="4000" kern="0" dirty="0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4000" kern="0" dirty="0" err="1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dẻ</a:t>
                </a:r>
                <a:r>
                  <a:rPr lang="en-US" sz="4000" kern="0" dirty="0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4000" kern="0" dirty="0" err="1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của</a:t>
                </a:r>
                <a:r>
                  <a:rPr lang="en-US" sz="4000" kern="0" dirty="0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4000" kern="0" dirty="0" err="1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hình</a:t>
                </a:r>
                <a:r>
                  <a:rPr lang="en-US" sz="4000" kern="0" dirty="0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4000" kern="0" dirty="0" err="1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nào</a:t>
                </a:r>
                <a:r>
                  <a:rPr lang="en-US" sz="4000" kern="0" dirty="0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?</a:t>
                </a:r>
                <a:endPara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70E4D2B-4671-4CD5-8211-D8EA9FB0CB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2789" y="185442"/>
                <a:ext cx="9915386" cy="964623"/>
              </a:xfrm>
              <a:prstGeom prst="rect">
                <a:avLst/>
              </a:prstGeom>
              <a:blipFill>
                <a:blip r:embed="rId3"/>
                <a:stretch>
                  <a:fillRect l="-2151" b="-10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Oval 14">
            <a:extLst>
              <a:ext uri="{FF2B5EF4-FFF2-40B4-BE49-F238E27FC236}">
                <a16:creationId xmlns:a16="http://schemas.microsoft.com/office/drawing/2014/main" id="{BF739031-F9BF-4884-8F2A-46E2FE70E19C}"/>
              </a:ext>
            </a:extLst>
          </p:cNvPr>
          <p:cNvSpPr/>
          <p:nvPr/>
        </p:nvSpPr>
        <p:spPr>
          <a:xfrm>
            <a:off x="1384455" y="218535"/>
            <a:ext cx="641699" cy="641699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FE24A4-5DB5-4A27-B064-18DE52E3BD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850" y="2431256"/>
            <a:ext cx="10172488" cy="1995488"/>
          </a:xfrm>
          <a:prstGeom prst="rect">
            <a:avLst/>
          </a:prstGeom>
        </p:spPr>
      </p:pic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ED9F4E79-3B9D-42EE-B4CF-2029C9E706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2887" y="2078149"/>
            <a:ext cx="1518727" cy="1285875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B649971-4882-4B95-A019-BEA4939B1197}"/>
              </a:ext>
            </a:extLst>
          </p:cNvPr>
          <p:cNvCxnSpPr/>
          <p:nvPr/>
        </p:nvCxnSpPr>
        <p:spPr>
          <a:xfrm>
            <a:off x="5881757" y="1150065"/>
            <a:ext cx="24574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048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3648B3-E50E-6208-2AB7-A55B525C67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 descr="A room with a chalkboard and a desk&#10;&#10;Description automatically generated">
            <a:extLst>
              <a:ext uri="{FF2B5EF4-FFF2-40B4-BE49-F238E27FC236}">
                <a16:creationId xmlns:a16="http://schemas.microsoft.com/office/drawing/2014/main" id="{6E800939-677D-6975-FBB9-357F12E63D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88951" cy="6858001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FC6DCB0-8EE0-09D8-37BF-2943A35551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Freeform 32">
            <a:extLst>
              <a:ext uri="{FF2B5EF4-FFF2-40B4-BE49-F238E27FC236}">
                <a16:creationId xmlns:a16="http://schemas.microsoft.com/office/drawing/2014/main" id="{53EB2D6F-5C40-5CA1-6666-01986C978FCF}"/>
              </a:ext>
            </a:extLst>
          </p:cNvPr>
          <p:cNvSpPr/>
          <p:nvPr/>
        </p:nvSpPr>
        <p:spPr>
          <a:xfrm>
            <a:off x="1252522" y="2098548"/>
            <a:ext cx="3520646" cy="4759452"/>
          </a:xfrm>
          <a:custGeom>
            <a:avLst/>
            <a:gdLst/>
            <a:ahLst/>
            <a:cxnLst/>
            <a:rect l="l" t="t" r="r" b="b"/>
            <a:pathLst>
              <a:path w="2064677" h="2617657">
                <a:moveTo>
                  <a:pt x="0" y="0"/>
                </a:moveTo>
                <a:lnTo>
                  <a:pt x="2064677" y="0"/>
                </a:lnTo>
                <a:lnTo>
                  <a:pt x="2064677" y="2617657"/>
                </a:lnTo>
                <a:lnTo>
                  <a:pt x="0" y="26176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 descr="A green and red text on a black background&#10;&#10;AI-generated content may be incorrect.">
            <a:extLst>
              <a:ext uri="{FF2B5EF4-FFF2-40B4-BE49-F238E27FC236}">
                <a16:creationId xmlns:a16="http://schemas.microsoft.com/office/drawing/2014/main" id="{8E73433B-8B8A-899F-66C2-7E09FAF77F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700" y="1245139"/>
            <a:ext cx="3990651" cy="3212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11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n-309027_1280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25654" y="1241"/>
            <a:ext cx="2361345" cy="2361345"/>
          </a:xfrm>
          <a:prstGeom prst="rect">
            <a:avLst/>
          </a:prstGeom>
        </p:spPr>
      </p:pic>
      <p:pic>
        <p:nvPicPr>
          <p:cNvPr id="5" name="Picture 4" descr="cloud-303181_128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771776" y="340896"/>
            <a:ext cx="7214824" cy="2229490"/>
          </a:xfrm>
          <a:prstGeom prst="rect">
            <a:avLst/>
          </a:prstGeom>
        </p:spPr>
      </p:pic>
      <p:pic>
        <p:nvPicPr>
          <p:cNvPr id="9" name="Picture 8" descr="6131d3148657a26e1bfe386e7ba65811.png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97794" y="1998383"/>
            <a:ext cx="3224843" cy="5125529"/>
          </a:xfrm>
          <a:prstGeom prst="rect">
            <a:avLst/>
          </a:prstGeom>
        </p:spPr>
      </p:pic>
      <p:pic>
        <p:nvPicPr>
          <p:cNvPr id="12" name="Picture 11" descr="bd81bbb18139c6b7a3c3be45a0b5eaa8.png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/>
          <a:srcRect l="29630" t="-2027" r="29629" b="2027"/>
          <a:stretch/>
        </p:blipFill>
        <p:spPr>
          <a:xfrm rot="20319967">
            <a:off x="3190991" y="3774768"/>
            <a:ext cx="837897" cy="2056656"/>
          </a:xfrm>
          <a:prstGeom prst="rect">
            <a:avLst/>
          </a:prstGeom>
        </p:spPr>
      </p:pic>
      <p:pic>
        <p:nvPicPr>
          <p:cNvPr id="13" name="Picture 12" descr="bd81bbb18139c6b7a3c3be45a0b5eaa8.png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/>
          <a:srcRect l="29630" t="-2027" r="29629" b="2027"/>
          <a:stretch/>
        </p:blipFill>
        <p:spPr>
          <a:xfrm rot="20869270">
            <a:off x="3713690" y="3385196"/>
            <a:ext cx="837897" cy="2056656"/>
          </a:xfrm>
          <a:prstGeom prst="rect">
            <a:avLst/>
          </a:prstGeom>
        </p:spPr>
      </p:pic>
      <p:pic>
        <p:nvPicPr>
          <p:cNvPr id="14" name="Picture 13" descr="bd81bbb18139c6b7a3c3be45a0b5eaa8.png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/>
          <a:srcRect l="29630" t="-2027" r="29629" b="2027"/>
          <a:stretch/>
        </p:blipFill>
        <p:spPr>
          <a:xfrm rot="900000">
            <a:off x="4095402" y="3492286"/>
            <a:ext cx="837897" cy="2056656"/>
          </a:xfrm>
          <a:prstGeom prst="rect">
            <a:avLst/>
          </a:prstGeom>
        </p:spPr>
      </p:pic>
      <p:pic>
        <p:nvPicPr>
          <p:cNvPr id="15" name="Picture 14" descr="bd81bbb18139c6b7a3c3be45a0b5eaa8.png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/>
          <a:srcRect l="29630" t="-2027" r="29629" b="2027"/>
          <a:stretch/>
        </p:blipFill>
        <p:spPr>
          <a:xfrm rot="1246317">
            <a:off x="4142295" y="3692732"/>
            <a:ext cx="837897" cy="2056656"/>
          </a:xfrm>
          <a:prstGeom prst="rect">
            <a:avLst/>
          </a:prstGeom>
        </p:spPr>
      </p:pic>
      <p:pic>
        <p:nvPicPr>
          <p:cNvPr id="10" name="Picture 9" descr="1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205" y="5422557"/>
            <a:ext cx="12339937" cy="1523450"/>
          </a:xfrm>
          <a:prstGeom prst="rect">
            <a:avLst/>
          </a:prstGeom>
        </p:spPr>
      </p:pic>
      <p:pic>
        <p:nvPicPr>
          <p:cNvPr id="1026" name="Picture 2" descr="Picnic basket cartoon Royalty Free Vector Image">
            <a:hlinkClick r:id="" action="ppaction://noaction"/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81" t="9612" r="10002" b="16059"/>
          <a:stretch/>
        </p:blipFill>
        <p:spPr bwMode="auto">
          <a:xfrm>
            <a:off x="3510477" y="4332201"/>
            <a:ext cx="1486294" cy="152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762065" y="616939"/>
            <a:ext cx="6030268" cy="1753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Hãy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giúp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bạn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thỏ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chia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cà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rốt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cho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các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bạn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bằng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cách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trả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lời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đúng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các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câu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hỏi</a:t>
            </a:r>
            <a:r>
              <a:rPr lang="en-US" sz="3599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3599" dirty="0" err="1">
                <a:solidFill>
                  <a:prstClr val="black"/>
                </a:solidFill>
                <a:latin typeface="Calibri"/>
                <a:cs typeface="Arial"/>
                <a:sym typeface="Arial"/>
              </a:rPr>
              <a:t>nhé</a:t>
            </a:r>
            <a:r>
              <a:rPr lang="en-US" sz="3599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!</a:t>
            </a:r>
            <a:endParaRPr kumimoji="0" lang="en-US" sz="35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13E0B75-6E96-4B3E-9D50-5A4EE8A065A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792333" y="2544878"/>
            <a:ext cx="1071411" cy="229587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A021D08-BB9F-4871-97FD-C08FA98E4A1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093358" y="3567131"/>
            <a:ext cx="1398004" cy="22855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1DA32F1-9F5C-44FD-B1EA-40F4F1AE61F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835264" y="3328599"/>
            <a:ext cx="1855376" cy="19160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9A6A35D-DD46-4306-9D14-99E930CCB65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170388" y="3319956"/>
            <a:ext cx="1521832" cy="25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07807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FCB70B-4CB0-4B11-888E-640F1B3B3F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95" b="29816"/>
          <a:stretch/>
        </p:blipFill>
        <p:spPr>
          <a:xfrm>
            <a:off x="0" y="1068390"/>
            <a:ext cx="12192000" cy="523602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E85EF2D-8DED-44AE-A50A-6E1B87C0C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3779" y="4484065"/>
            <a:ext cx="1741743" cy="220939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22BEA0B-A4D7-4274-9512-A164121118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0132" y="4410485"/>
            <a:ext cx="1741258" cy="232167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873741A-FB62-4CD0-9F14-402D3FA30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4305" y="4632936"/>
            <a:ext cx="1740994" cy="204822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BBCBED3-31FA-4730-B7B4-0DD53CEEF6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4319" y="4601845"/>
            <a:ext cx="1870542" cy="207071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38E93AC-8067-44A2-BA95-F21A3976F103}"/>
              </a:ext>
            </a:extLst>
          </p:cNvPr>
          <p:cNvSpPr/>
          <p:nvPr/>
        </p:nvSpPr>
        <p:spPr>
          <a:xfrm>
            <a:off x="1425884" y="5847211"/>
            <a:ext cx="1799637" cy="914400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Một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phần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ba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3632CBE-5152-4AF5-A398-03AE9FF24BD3}"/>
              </a:ext>
            </a:extLst>
          </p:cNvPr>
          <p:cNvSpPr/>
          <p:nvPr/>
        </p:nvSpPr>
        <p:spPr>
          <a:xfrm>
            <a:off x="3789887" y="5847211"/>
            <a:ext cx="1799637" cy="914400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Một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phần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sáu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EAAFB31-7385-4CF6-9F46-4B040FFE5201}"/>
              </a:ext>
            </a:extLst>
          </p:cNvPr>
          <p:cNvSpPr/>
          <p:nvPr/>
        </p:nvSpPr>
        <p:spPr>
          <a:xfrm>
            <a:off x="6314305" y="5847211"/>
            <a:ext cx="1870542" cy="914400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Một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phần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bốn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BEE602C-50D4-4404-B345-D8C20BC894A0}"/>
              </a:ext>
            </a:extLst>
          </p:cNvPr>
          <p:cNvSpPr/>
          <p:nvPr/>
        </p:nvSpPr>
        <p:spPr>
          <a:xfrm>
            <a:off x="8966481" y="5817763"/>
            <a:ext cx="1870542" cy="914400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Một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phần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năm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ED9A12C-208F-4806-8A42-B981CC7DABBA}"/>
              </a:ext>
            </a:extLst>
          </p:cNvPr>
          <p:cNvGrpSpPr/>
          <p:nvPr/>
        </p:nvGrpSpPr>
        <p:grpSpPr>
          <a:xfrm>
            <a:off x="1504574" y="1756445"/>
            <a:ext cx="1296429" cy="2477253"/>
            <a:chOff x="1504574" y="1756445"/>
            <a:chExt cx="1296429" cy="247725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DFC9FF6-0B02-4BEB-AB21-91E0ED3BA6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04574" y="1756445"/>
              <a:ext cx="1296429" cy="2477253"/>
            </a:xfrm>
            <a:prstGeom prst="rect">
              <a:avLst/>
            </a:prstGeom>
          </p:spPr>
        </p:pic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ABE7D4C-6F98-4731-9BFA-75682DDCE826}"/>
                </a:ext>
              </a:extLst>
            </p:cNvPr>
            <p:cNvSpPr/>
            <p:nvPr/>
          </p:nvSpPr>
          <p:spPr>
            <a:xfrm>
              <a:off x="1647825" y="3362325"/>
              <a:ext cx="1143000" cy="830651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72A86D89-E005-41F1-BD76-93CA63ACCA70}"/>
                    </a:ext>
                  </a:extLst>
                </p:cNvPr>
                <p:cNvSpPr txBox="1"/>
                <p:nvPr/>
              </p:nvSpPr>
              <p:spPr>
                <a:xfrm>
                  <a:off x="1880920" y="3270983"/>
                  <a:ext cx="681305" cy="96154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4000" kern="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a14:m>
                  <a:endParaRPr lang="en-US" sz="4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72A86D89-E005-41F1-BD76-93CA63ACCA7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80920" y="3270983"/>
                  <a:ext cx="681305" cy="961545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76C9DDC-C8BC-43B1-9796-14802D2F0F3D}"/>
              </a:ext>
            </a:extLst>
          </p:cNvPr>
          <p:cNvGrpSpPr/>
          <p:nvPr/>
        </p:nvGrpSpPr>
        <p:grpSpPr>
          <a:xfrm>
            <a:off x="3185861" y="1483832"/>
            <a:ext cx="2000792" cy="2452423"/>
            <a:chOff x="3185861" y="1483832"/>
            <a:chExt cx="2000792" cy="245242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1A42B7A-8B5E-4981-A2E0-8C81549AD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185861" y="1483832"/>
              <a:ext cx="2000792" cy="2391386"/>
            </a:xfrm>
            <a:prstGeom prst="rect">
              <a:avLst/>
            </a:prstGeom>
          </p:spPr>
        </p:pic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E3726757-5412-4F3C-B839-E025D687D457}"/>
                </a:ext>
              </a:extLst>
            </p:cNvPr>
            <p:cNvSpPr/>
            <p:nvPr/>
          </p:nvSpPr>
          <p:spPr>
            <a:xfrm>
              <a:off x="3908211" y="3044567"/>
              <a:ext cx="1143000" cy="891688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E6848946-5680-4A33-9CAB-194E22095711}"/>
                    </a:ext>
                  </a:extLst>
                </p:cNvPr>
                <p:cNvSpPr txBox="1"/>
                <p:nvPr/>
              </p:nvSpPr>
              <p:spPr>
                <a:xfrm>
                  <a:off x="4139058" y="2974710"/>
                  <a:ext cx="681305" cy="96154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4000" kern="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a14:m>
                  <a:endParaRPr lang="en-US" sz="4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E6848946-5680-4A33-9CAB-194E2209571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9058" y="2974710"/>
                  <a:ext cx="681305" cy="961545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9C4D278-A8CD-48DD-83CA-2CD5CF08D6E7}"/>
              </a:ext>
            </a:extLst>
          </p:cNvPr>
          <p:cNvGrpSpPr/>
          <p:nvPr/>
        </p:nvGrpSpPr>
        <p:grpSpPr>
          <a:xfrm>
            <a:off x="6290984" y="1318730"/>
            <a:ext cx="1518846" cy="2873877"/>
            <a:chOff x="6290984" y="1318730"/>
            <a:chExt cx="1518846" cy="287387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73799E8-D626-486E-8612-C2B97A5871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293861" y="1318730"/>
              <a:ext cx="1515969" cy="2790128"/>
            </a:xfrm>
            <a:prstGeom prst="rect">
              <a:avLst/>
            </a:prstGeom>
          </p:spPr>
        </p:pic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05F62AFA-18B1-4FCF-8456-B9C007228A32}"/>
                </a:ext>
              </a:extLst>
            </p:cNvPr>
            <p:cNvSpPr/>
            <p:nvPr/>
          </p:nvSpPr>
          <p:spPr>
            <a:xfrm>
              <a:off x="6290984" y="3278207"/>
              <a:ext cx="1143000" cy="91440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77ECD7BA-A29F-4154-BDA4-EDA0CA1B1340}"/>
                    </a:ext>
                  </a:extLst>
                </p:cNvPr>
                <p:cNvSpPr txBox="1"/>
                <p:nvPr/>
              </p:nvSpPr>
              <p:spPr>
                <a:xfrm>
                  <a:off x="6568271" y="3205627"/>
                  <a:ext cx="681305" cy="96154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4000" kern="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a14:m>
                  <a:endParaRPr lang="en-US" sz="4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77ECD7BA-A29F-4154-BDA4-EDA0CA1B134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68271" y="3205627"/>
                  <a:ext cx="681305" cy="961545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0C46C5A-F699-4DF9-9D8D-CD4297D5E0BB}"/>
              </a:ext>
            </a:extLst>
          </p:cNvPr>
          <p:cNvGrpSpPr/>
          <p:nvPr/>
        </p:nvGrpSpPr>
        <p:grpSpPr>
          <a:xfrm>
            <a:off x="8758751" y="1756445"/>
            <a:ext cx="1552329" cy="2569798"/>
            <a:chOff x="8758751" y="1756445"/>
            <a:chExt cx="1552329" cy="256979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05F503E-6392-4378-B383-7B08ECF2B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784187" y="1756445"/>
              <a:ext cx="1526893" cy="2436531"/>
            </a:xfrm>
            <a:prstGeom prst="rect">
              <a:avLst/>
            </a:prstGeom>
          </p:spPr>
        </p:pic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9A07E7E4-F955-4744-B965-06134F1652F8}"/>
                </a:ext>
              </a:extLst>
            </p:cNvPr>
            <p:cNvSpPr/>
            <p:nvPr/>
          </p:nvSpPr>
          <p:spPr>
            <a:xfrm>
              <a:off x="8758751" y="3364698"/>
              <a:ext cx="1296429" cy="96154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7EF70380-A556-42EF-84D8-8D90EEF4B4A8}"/>
                    </a:ext>
                  </a:extLst>
                </p:cNvPr>
                <p:cNvSpPr txBox="1"/>
                <p:nvPr/>
              </p:nvSpPr>
              <p:spPr>
                <a:xfrm>
                  <a:off x="9084686" y="3296877"/>
                  <a:ext cx="681305" cy="96154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4000" kern="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a14:m>
                  <a:endParaRPr lang="en-US" sz="4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7EF70380-A556-42EF-84D8-8D90EEF4B4A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84686" y="3296877"/>
                  <a:ext cx="681305" cy="961545"/>
                </a:xfrm>
                <a:prstGeom prst="rect">
                  <a:avLst/>
                </a:prstGeom>
                <a:blipFill>
                  <a:blip r:embed="rId14"/>
                  <a:stretch>
                    <a:fillRect l="-31250" b="-113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85590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07407E-6 L 0.47813 0.2694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06" y="1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111E-6 L 0.5332 0.3384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54" y="1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85185E-6 L -0.32943 0.2861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71" y="1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96296E-6 L -0.32838 0.2444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19" y="1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648200" y="1676400"/>
            <a:ext cx="2266903" cy="2112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3781448" y="2173376"/>
            <a:ext cx="1733503" cy="1615127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5358442" y="3315436"/>
            <a:ext cx="1956758" cy="355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3814105" y="3214744"/>
            <a:ext cx="2289013" cy="364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3716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MANG CON CHỮ LÊN VÙNG CAO</a:t>
            </a:r>
            <a:b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(PHIÊN BẢN TẶNG XE ĐẠP)</a:t>
            </a:r>
          </a:p>
        </p:txBody>
      </p:sp>
      <p:pic>
        <p:nvPicPr>
          <p:cNvPr id="10" name="TiengKhenTayBac-V.A-320464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057400" y="1371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551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grass field with flowers&#10;&#10;Description automatically generated">
            <a:extLst>
              <a:ext uri="{FF2B5EF4-FFF2-40B4-BE49-F238E27FC236}">
                <a16:creationId xmlns:a16="http://schemas.microsoft.com/office/drawing/2014/main" id="{2C9952F1-48D5-7363-D1CC-4E653C7DEE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3B8D9D-897D-CD46-7B0E-38CAAA0C6B27}"/>
              </a:ext>
            </a:extLst>
          </p:cNvPr>
          <p:cNvSpPr txBox="1"/>
          <p:nvPr/>
        </p:nvSpPr>
        <p:spPr>
          <a:xfrm>
            <a:off x="907892" y="2452807"/>
            <a:ext cx="9492722" cy="913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5334" b="0" i="0" u="none" strike="noStrike" kern="1200" cap="none" spc="0" normalizeH="0" baseline="0" noProof="0" dirty="0">
              <a:ln>
                <a:noFill/>
              </a:ln>
              <a:solidFill>
                <a:srgbClr val="50A793"/>
              </a:solidFill>
              <a:effectLst/>
              <a:uLnTx/>
              <a:uFillTx/>
              <a:latin typeface="#9Slide07 SFU Jamaica" panose="00000400000000000000" pitchFamily="2" charset="-93"/>
              <a:ea typeface="+mn-ea"/>
              <a:cs typeface="+mn-cs"/>
            </a:endParaRPr>
          </a:p>
        </p:txBody>
      </p:sp>
      <p:sp>
        <p:nvSpPr>
          <p:cNvPr id="7" name="Freeform 19">
            <a:extLst>
              <a:ext uri="{FF2B5EF4-FFF2-40B4-BE49-F238E27FC236}">
                <a16:creationId xmlns:a16="http://schemas.microsoft.com/office/drawing/2014/main" id="{96ED07DB-DFE8-F55A-53E8-3E68B05936DB}"/>
              </a:ext>
            </a:extLst>
          </p:cNvPr>
          <p:cNvSpPr/>
          <p:nvPr/>
        </p:nvSpPr>
        <p:spPr>
          <a:xfrm>
            <a:off x="3962400" y="4155836"/>
            <a:ext cx="3907756" cy="4174353"/>
          </a:xfrm>
          <a:custGeom>
            <a:avLst/>
            <a:gdLst/>
            <a:ahLst/>
            <a:cxnLst/>
            <a:rect l="l" t="t" r="r" b="b"/>
            <a:pathLst>
              <a:path w="2612615" h="2599551">
                <a:moveTo>
                  <a:pt x="0" y="0"/>
                </a:moveTo>
                <a:lnTo>
                  <a:pt x="2612615" y="0"/>
                </a:lnTo>
                <a:lnTo>
                  <a:pt x="2612615" y="2599552"/>
                </a:lnTo>
                <a:lnTo>
                  <a:pt x="0" y="25995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Picture 8" descr="A blue and orange text&#10;&#10;AI-generated content may be incorrect.">
            <a:extLst>
              <a:ext uri="{FF2B5EF4-FFF2-40B4-BE49-F238E27FC236}">
                <a16:creationId xmlns:a16="http://schemas.microsoft.com/office/drawing/2014/main" id="{8B842502-0C3A-F2A9-76A9-0C238B356C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250" y="1430912"/>
            <a:ext cx="8254699" cy="2853175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76ACF87-8FAE-9DDE-CD6A-055EB03D30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86759" y="176075"/>
            <a:ext cx="1550249" cy="1550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0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852" b="86204" l="13300" r="52700">
                        <a14:foregroundMark x1="28900" y1="34815" x2="37600" y2="3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2166" r="48160" b="15482"/>
          <a:stretch/>
        </p:blipFill>
        <p:spPr bwMode="auto">
          <a:xfrm>
            <a:off x="6684452" y="2135677"/>
            <a:ext cx="1045018" cy="219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390468" y="3924852"/>
            <a:ext cx="1591732" cy="2887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6442580" y="4060748"/>
            <a:ext cx="1761068" cy="2802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185" b="84167" l="14200" r="52000">
                        <a14:foregroundMark x1="24400" y1="14444" x2="39500" y2="15093"/>
                        <a14:foregroundMark x1="25100" y1="13333" x2="38400" y2="13333"/>
                        <a14:foregroundMark x1="30800" y1="19630" x2="41000" y2="20000"/>
                        <a14:foregroundMark x1="27000" y1="12685" x2="35400" y2="11944"/>
                        <a14:foregroundMark x1="24000" y1="12685" x2="22900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51" t="10074" r="47610" b="16560"/>
          <a:stretch/>
        </p:blipFill>
        <p:spPr bwMode="auto">
          <a:xfrm>
            <a:off x="7607309" y="2550244"/>
            <a:ext cx="1308091" cy="2641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1" y="4953000"/>
            <a:ext cx="1633537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864" y="4953000"/>
            <a:ext cx="1633537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48209" y1="20359" x2="63912" y2="27345"/>
                        <a14:foregroundMark x1="75482" y1="19361" x2="77135" y2="30739"/>
                        <a14:foregroundMark x1="52617" y1="25349" x2="57025" y2="28743"/>
                        <a14:foregroundMark x1="73003" y1="25150" x2="78788" y2="28343"/>
                        <a14:backgroundMark x1="20110" y1="78044" x2="29752" y2="90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648" y="3366831"/>
            <a:ext cx="2298520" cy="3172338"/>
          </a:xfrm>
          <a:prstGeom prst="rect">
            <a:avLst/>
          </a:prstGeom>
        </p:spPr>
      </p:pic>
      <p:sp>
        <p:nvSpPr>
          <p:cNvPr id="15" name="Cloud Callout 14"/>
          <p:cNvSpPr/>
          <p:nvPr/>
        </p:nvSpPr>
        <p:spPr>
          <a:xfrm>
            <a:off x="1371600" y="-152400"/>
            <a:ext cx="8001000" cy="2360275"/>
          </a:xfrm>
          <a:prstGeom prst="cloudCallout">
            <a:avLst>
              <a:gd name="adj1" fmla="val -21979"/>
              <a:gd name="adj2" fmla="val 112856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Hằng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Bây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xuôi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đạp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6389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67 -0.07523 L -0.0052 0.4838 " pathEditMode="relative" rAng="0" ptsTypes="AA">
                                      <p:cBhvr>
                                        <p:cTn id="44" dur="1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" y="2794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7037E-7 L 0.00382 0.55046 " pathEditMode="relative" rAng="0" ptsTypes="AA">
                                      <p:cBhvr>
                                        <p:cTn id="46" dur="9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27523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85185E-6 L 0.00486 0.69121 " pathEditMode="relative" rAng="0" ptsTypes="AA">
                                      <p:cBhvr>
                                        <p:cTn id="48" dur="1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" y="3456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7037E-6 L -0.00486 0.69537 " pathEditMode="relative" rAng="0" ptsTypes="AA">
                                      <p:cBhvr>
                                        <p:cTn id="50" dur="10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3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7" b="9907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326" y="297874"/>
            <a:ext cx="12298326" cy="692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938336" y="1144695"/>
            <a:ext cx="1821045" cy="16966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038601" y="1575885"/>
            <a:ext cx="1453085" cy="1353858"/>
          </a:xfrm>
          <a:prstGeom prst="rect">
            <a:avLst/>
          </a:prstGeom>
        </p:spPr>
      </p:pic>
      <p:pic>
        <p:nvPicPr>
          <p:cNvPr id="16" name="Picture 7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2312512" y="2887258"/>
            <a:ext cx="1533037" cy="278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977" r="98633">
                        <a14:foregroundMark x1="72266" y1="53793" x2="81445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311" y="4877237"/>
            <a:ext cx="2245371" cy="190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889" b="96000" l="40000" r="99892">
                        <a14:foregroundMark x1="65189" y1="75556" x2="67784" y2="72889"/>
                        <a14:foregroundMark x1="64432" y1="84889" x2="65189" y2="83111"/>
                        <a14:foregroundMark x1="62378" y1="94444" x2="62703" y2="98000"/>
                        <a14:foregroundMark x1="95351" y1="46444" x2="99892" y2="4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907" b="2336"/>
          <a:stretch/>
        </p:blipFill>
        <p:spPr bwMode="auto">
          <a:xfrm>
            <a:off x="5848857" y="571777"/>
            <a:ext cx="3208330" cy="2536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8">
            <a:hlinkClick r:id="rId1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0431" r="17109" b="15502"/>
          <a:stretch/>
        </p:blipFill>
        <p:spPr bwMode="auto">
          <a:xfrm>
            <a:off x="4485633" y="2585819"/>
            <a:ext cx="1363225" cy="3045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">
            <a:hlinkClick r:id="rId1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6530879" y="2540359"/>
            <a:ext cx="1941941" cy="3090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529278" y="877995"/>
            <a:ext cx="3945140" cy="5334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TRƯỜNG TIỂU HỌC MÙ CANG CHẢI</a:t>
            </a:r>
          </a:p>
        </p:txBody>
      </p:sp>
      <p:sp>
        <p:nvSpPr>
          <p:cNvPr id="25" name="Cloud Callout 24"/>
          <p:cNvSpPr/>
          <p:nvPr/>
        </p:nvSpPr>
        <p:spPr>
          <a:xfrm>
            <a:off x="1417040" y="737957"/>
            <a:ext cx="5342341" cy="1847863"/>
          </a:xfrm>
          <a:prstGeom prst="cloudCallout">
            <a:avLst>
              <a:gd name="adj1" fmla="val 49865"/>
              <a:gd name="adj2" fmla="val 73559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CẢM ƠN CÁC BẠN NHÉ!</a:t>
            </a:r>
          </a:p>
          <a:p>
            <a:pPr algn="ctr"/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CHÚNG MÌNH SẼ  </a:t>
            </a:r>
          </a:p>
          <a:p>
            <a:pPr algn="ctr"/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CỐ GẮNG HỌC TỐT, MAI SAU GIÚP NƯỚC NON NHÀ !</a:t>
            </a:r>
          </a:p>
        </p:txBody>
      </p:sp>
      <p:pic>
        <p:nvPicPr>
          <p:cNvPr id="20" name="Picture 6">
            <a:hlinkClick r:id="rId1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1852" b="86204" l="13300" r="52700">
                        <a14:foregroundMark x1="28900" y1="34815" x2="37600" y2="3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2166" r="48160" b="15482"/>
          <a:stretch/>
        </p:blipFill>
        <p:spPr bwMode="auto">
          <a:xfrm>
            <a:off x="8278154" y="2557501"/>
            <a:ext cx="1558067" cy="3273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977" r="98633">
                        <a14:foregroundMark x1="72266" y1="53793" x2="81445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430" y="4855488"/>
            <a:ext cx="2296570" cy="195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779" b="9906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961" y="4724863"/>
            <a:ext cx="2303193" cy="23552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18171" y1="26852" x2="20122" y2="32037"/>
                        <a14:foregroundMark x1="15366" y1="26481" x2="28293" y2="20741"/>
                        <a14:foregroundMark x1="18902" y1="25370" x2="30366" y2="31296"/>
                        <a14:foregroundMark x1="11951" y1="22963" x2="21585" y2="28333"/>
                        <a14:foregroundMark x1="12927" y1="25741" x2="23049" y2="33704"/>
                        <a14:foregroundMark x1="12683" y1="22222" x2="25122" y2="18889"/>
                        <a14:foregroundMark x1="17073" y1="35926" x2="28049" y2="34815"/>
                        <a14:backgroundMark x1="31098" y1="44630" x2="37805" y2="59444"/>
                        <a14:backgroundMark x1="61463" y1="48333" x2="55244" y2="67593"/>
                        <a14:backgroundMark x1="49024" y1="65741" x2="51951" y2="67222"/>
                        <a14:backgroundMark x1="23293" y1="50370" x2="21341" y2="60556"/>
                        <a14:backgroundMark x1="32561" y1="22222" x2="30122" y2="30185"/>
                        <a14:backgroundMark x1="22805" y1="41667" x2="29024" y2="40741"/>
                        <a14:backgroundMark x1="62439" y1="76296" x2="73171" y2="76296"/>
                        <a14:backgroundMark x1="71463" y1="42778" x2="77439" y2="40000"/>
                        <a14:backgroundMark x1="64390" y1="46111" x2="68415" y2="41296"/>
                        <a14:backgroundMark x1="17561" y1="22222" x2="17317" y2="26111"/>
                        <a14:backgroundMark x1="21341" y1="20370" x2="22317" y2="29444"/>
                        <a14:backgroundMark x1="20122" y1="21852" x2="19634" y2="28704"/>
                        <a14:backgroundMark x1="14146" y1="22222" x2="15854" y2="28333"/>
                        <a14:backgroundMark x1="15854" y1="22963" x2="28537" y2="24630"/>
                        <a14:backgroundMark x1="16098" y1="35185" x2="27805" y2="33333"/>
                        <a14:backgroundMark x1="11951" y1="23333" x2="11951" y2="2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196" y="5083370"/>
            <a:ext cx="2416905" cy="1591620"/>
          </a:xfrm>
          <a:prstGeom prst="rect">
            <a:avLst/>
          </a:prstGeom>
        </p:spPr>
      </p:pic>
      <p:sp>
        <p:nvSpPr>
          <p:cNvPr id="7" name="Rectangle: Rounded Corners 6">
            <a:hlinkClick r:id="rId25" action="ppaction://hlinksldjump"/>
            <a:extLst>
              <a:ext uri="{FF2B5EF4-FFF2-40B4-BE49-F238E27FC236}">
                <a16:creationId xmlns:a16="http://schemas.microsoft.com/office/drawing/2014/main" id="{6D03758C-CDCB-74D9-3727-71799A4FA0F2}"/>
              </a:ext>
            </a:extLst>
          </p:cNvPr>
          <p:cNvSpPr/>
          <p:nvPr/>
        </p:nvSpPr>
        <p:spPr>
          <a:xfrm>
            <a:off x="400050" y="285750"/>
            <a:ext cx="1383030" cy="42291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487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648200" y="1676400"/>
            <a:ext cx="2266903" cy="2112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3781448" y="2173376"/>
            <a:ext cx="1733503" cy="1615127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711242" y="3372602"/>
            <a:ext cx="1956758" cy="355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492435" y="3214744"/>
            <a:ext cx="2289013" cy="364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1918520" y="838200"/>
            <a:ext cx="6387280" cy="3124200"/>
          </a:xfrm>
          <a:prstGeom prst="cloudCallout">
            <a:avLst>
              <a:gd name="adj1" fmla="val -32767"/>
              <a:gd name="adj2" fmla="val 620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? x 5 = 45</a:t>
            </a:r>
          </a:p>
          <a:p>
            <a:pPr lvl="0" algn="ctr">
              <a:defRPr/>
            </a:pP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dấu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?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: </a:t>
            </a:r>
          </a:p>
        </p:txBody>
      </p:sp>
      <p:sp>
        <p:nvSpPr>
          <p:cNvPr id="9" name="Cloud Callout 8"/>
          <p:cNvSpPr/>
          <p:nvPr/>
        </p:nvSpPr>
        <p:spPr>
          <a:xfrm>
            <a:off x="4648199" y="4191000"/>
            <a:ext cx="3657601" cy="1981200"/>
          </a:xfrm>
          <a:prstGeom prst="cloudCallout">
            <a:avLst>
              <a:gd name="adj1" fmla="val 69128"/>
              <a:gd name="adj2" fmla="val -4244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10" name="Right Arrow 9">
            <a:hlinkClick r:id="rId8" action="ppaction://hlinksldjump"/>
          </p:cNvPr>
          <p:cNvSpPr/>
          <p:nvPr/>
        </p:nvSpPr>
        <p:spPr>
          <a:xfrm>
            <a:off x="8077201" y="606241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9680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077200" y="3475876"/>
            <a:ext cx="1820332" cy="3302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371601" y="2971801"/>
            <a:ext cx="2126443" cy="3384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loud Callout 8"/>
          <p:cNvSpPr/>
          <p:nvPr/>
        </p:nvSpPr>
        <p:spPr>
          <a:xfrm>
            <a:off x="2026515" y="304800"/>
            <a:ext cx="6387280" cy="3124200"/>
          </a:xfrm>
          <a:prstGeom prst="cloudCallout">
            <a:avLst>
              <a:gd name="adj1" fmla="val -32767"/>
              <a:gd name="adj2" fmla="val 620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Muốn</a:t>
            </a:r>
            <a:r>
              <a:rPr lang="en-US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tìm</a:t>
            </a:r>
            <a:r>
              <a:rPr lang="en-US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lang="en-US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bị</a:t>
            </a:r>
            <a:r>
              <a:rPr lang="en-US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chia ta </a:t>
            </a:r>
            <a:r>
              <a:rPr lang="en-US" sz="36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lấy</a:t>
            </a:r>
            <a:r>
              <a:rPr lang="en-US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thương</a:t>
            </a:r>
            <a:r>
              <a:rPr lang="en-US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nhân</a:t>
            </a:r>
            <a:r>
              <a:rPr lang="en-US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với</a:t>
            </a:r>
            <a:r>
              <a:rPr lang="en-US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lang="en-US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lang="en-US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chia. </a:t>
            </a:r>
          </a:p>
          <a:p>
            <a:pPr lvl="0" algn="ctr">
              <a:defRPr/>
            </a:pPr>
            <a:r>
              <a:rPr lang="en-US" sz="36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Đúng</a:t>
            </a:r>
            <a:r>
              <a:rPr lang="en-US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hay </a:t>
            </a:r>
            <a:r>
              <a:rPr lang="en-US" sz="36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sai</a:t>
            </a:r>
            <a:r>
              <a:rPr lang="en-US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0" name="Cloud Callout 9"/>
          <p:cNvSpPr/>
          <p:nvPr/>
        </p:nvSpPr>
        <p:spPr>
          <a:xfrm>
            <a:off x="4191001" y="4250765"/>
            <a:ext cx="3657601" cy="1981200"/>
          </a:xfrm>
          <a:prstGeom prst="cloudCallout">
            <a:avLst>
              <a:gd name="adj1" fmla="val 68618"/>
              <a:gd name="adj2" fmla="val -17015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Đúng</a:t>
            </a:r>
            <a:endParaRPr lang="en-US" sz="36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11" name="Right Arrow 10">
            <a:hlinkClick r:id="rId7" action="ppaction://hlinksldjump"/>
          </p:cNvPr>
          <p:cNvSpPr/>
          <p:nvPr/>
        </p:nvSpPr>
        <p:spPr>
          <a:xfrm>
            <a:off x="9375857" y="6011379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207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648200" y="1676400"/>
            <a:ext cx="2266903" cy="2112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3781448" y="2173376"/>
            <a:ext cx="1733503" cy="1615127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9144000" y="3261238"/>
            <a:ext cx="1956758" cy="355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492435" y="3214744"/>
            <a:ext cx="2289013" cy="364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1918520" y="838200"/>
            <a:ext cx="6387280" cy="3124200"/>
          </a:xfrm>
          <a:prstGeom prst="cloudCallout">
            <a:avLst>
              <a:gd name="adj1" fmla="val -32767"/>
              <a:gd name="adj2" fmla="val 620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Nam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3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lọ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mỗi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lọ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4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bông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hoa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 Nam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bao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nhiêu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bông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hoa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9" name="Cloud Callout 8"/>
          <p:cNvSpPr/>
          <p:nvPr/>
        </p:nvSpPr>
        <p:spPr>
          <a:xfrm>
            <a:off x="4648199" y="4191000"/>
            <a:ext cx="3657601" cy="1981200"/>
          </a:xfrm>
          <a:prstGeom prst="cloudCallout">
            <a:avLst>
              <a:gd name="adj1" fmla="val 69128"/>
              <a:gd name="adj2" fmla="val -4244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12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bông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hoa</a:t>
            </a:r>
            <a:endParaRPr lang="en-US" sz="36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8" name="Right Arrow 7">
            <a:hlinkClick r:id="rId8" action="ppaction://hlinksldjump"/>
          </p:cNvPr>
          <p:cNvSpPr/>
          <p:nvPr/>
        </p:nvSpPr>
        <p:spPr>
          <a:xfrm>
            <a:off x="8100650" y="5953394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292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077200" y="3510087"/>
            <a:ext cx="1820332" cy="3302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371601" y="2971801"/>
            <a:ext cx="2126443" cy="3384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loud Callout 8"/>
          <p:cNvSpPr/>
          <p:nvPr/>
        </p:nvSpPr>
        <p:spPr>
          <a:xfrm>
            <a:off x="2026515" y="304800"/>
            <a:ext cx="6387280" cy="3124200"/>
          </a:xfrm>
          <a:prstGeom prst="cloudCallout">
            <a:avLst>
              <a:gd name="adj1" fmla="val -32767"/>
              <a:gd name="adj2" fmla="val 620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Hà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3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hộp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mỗi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hộp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6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viên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kẹo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 Hà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bao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nhiêu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viên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kẹo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0" name="Cloud Callout 9"/>
          <p:cNvSpPr/>
          <p:nvPr/>
        </p:nvSpPr>
        <p:spPr>
          <a:xfrm>
            <a:off x="4191001" y="4250765"/>
            <a:ext cx="3657601" cy="1981200"/>
          </a:xfrm>
          <a:prstGeom prst="cloudCallout">
            <a:avLst>
              <a:gd name="adj1" fmla="val 68618"/>
              <a:gd name="adj2" fmla="val -17015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18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viên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kẹo</a:t>
            </a:r>
            <a:endParaRPr lang="en-US" sz="48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7" name="Right Arrow 6">
            <a:hlinkClick r:id="rId7" action="ppaction://hlinksldjump"/>
          </p:cNvPr>
          <p:cNvSpPr/>
          <p:nvPr/>
        </p:nvSpPr>
        <p:spPr>
          <a:xfrm>
            <a:off x="9375857" y="5999888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585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grass field with flowers&#10;&#10;Description automatically generated">
            <a:extLst>
              <a:ext uri="{FF2B5EF4-FFF2-40B4-BE49-F238E27FC236}">
                <a16:creationId xmlns:a16="http://schemas.microsoft.com/office/drawing/2014/main" id="{2C9952F1-48D5-7363-D1CC-4E653C7DEE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Freeform 19">
            <a:extLst>
              <a:ext uri="{FF2B5EF4-FFF2-40B4-BE49-F238E27FC236}">
                <a16:creationId xmlns:a16="http://schemas.microsoft.com/office/drawing/2014/main" id="{96ED07DB-DFE8-F55A-53E8-3E68B05936DB}"/>
              </a:ext>
            </a:extLst>
          </p:cNvPr>
          <p:cNvSpPr/>
          <p:nvPr/>
        </p:nvSpPr>
        <p:spPr>
          <a:xfrm>
            <a:off x="3962400" y="4155836"/>
            <a:ext cx="3907756" cy="4174353"/>
          </a:xfrm>
          <a:custGeom>
            <a:avLst/>
            <a:gdLst/>
            <a:ahLst/>
            <a:cxnLst/>
            <a:rect l="l" t="t" r="r" b="b"/>
            <a:pathLst>
              <a:path w="2612615" h="2599551">
                <a:moveTo>
                  <a:pt x="0" y="0"/>
                </a:moveTo>
                <a:lnTo>
                  <a:pt x="2612615" y="0"/>
                </a:lnTo>
                <a:lnTo>
                  <a:pt x="2612615" y="2599552"/>
                </a:lnTo>
                <a:lnTo>
                  <a:pt x="0" y="25995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3E0AF0-637A-7D68-1B50-300B0865AB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3461" y="2399923"/>
            <a:ext cx="8023031" cy="13351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C8B174-C31F-B6B5-CC19-95478D955A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220" y="187227"/>
            <a:ext cx="2243522" cy="11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20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351</Words>
  <Application>Microsoft Office PowerPoint</Application>
  <PresentationFormat>Widescreen</PresentationFormat>
  <Paragraphs>60</Paragraphs>
  <Slides>20</Slides>
  <Notes>5</Notes>
  <HiddenSlides>0</HiddenSlides>
  <MMClips>6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20</vt:i4>
      </vt:variant>
    </vt:vector>
  </HeadingPairs>
  <TitlesOfParts>
    <vt:vector size="39" baseType="lpstr">
      <vt:lpstr>宋体</vt:lpstr>
      <vt:lpstr>#9Slide07 SFU Jamaica</vt:lpstr>
      <vt:lpstr>Aptos</vt:lpstr>
      <vt:lpstr>Aptos Display</vt:lpstr>
      <vt:lpstr>Arial</vt:lpstr>
      <vt:lpstr>Calibri</vt:lpstr>
      <vt:lpstr>Cambria</vt:lpstr>
      <vt:lpstr>Cambria Math</vt:lpstr>
      <vt:lpstr>ITC Avant Garde Std Bk</vt:lpstr>
      <vt:lpstr>SVN-Poky's</vt:lpstr>
      <vt:lpstr>Tahoma</vt:lpstr>
      <vt:lpstr>Times New Roman</vt:lpstr>
      <vt:lpstr>字魂70号-灵悦黑体</vt:lpstr>
      <vt:lpstr>1_Office Theme</vt:lpstr>
      <vt:lpstr>10_Office Theme</vt:lpstr>
      <vt:lpstr>Office Theme</vt:lpstr>
      <vt:lpstr>2_Office Theme</vt:lpstr>
      <vt:lpstr>6_Office Theme</vt:lpstr>
      <vt:lpstr>7_Office Theme</vt:lpstr>
      <vt:lpstr>PowerPoint Presentation</vt:lpstr>
      <vt:lpstr>MANG CON CHỮ LÊN VÙNG CAO (PHIÊN BẢN TẶNG XE ĐẠP)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55</cp:revision>
  <dcterms:created xsi:type="dcterms:W3CDTF">2022-07-01T08:54:55Z</dcterms:created>
  <dcterms:modified xsi:type="dcterms:W3CDTF">2026-06-01T04:25:47Z</dcterms:modified>
</cp:coreProperties>
</file>