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6" r:id="rId3"/>
    <p:sldId id="267" r:id="rId4"/>
    <p:sldId id="26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BEEF4"/>
    <a:srgbClr val="000000"/>
    <a:srgbClr val="F15441"/>
    <a:srgbClr val="FFC000"/>
    <a:srgbClr val="4BACC6"/>
    <a:srgbClr val="F8B1A9"/>
    <a:srgbClr val="002060"/>
    <a:srgbClr val="D7AA80"/>
    <a:srgbClr val="D3E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45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421F6-6D76-4483-922E-D784EA96EE28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B8ABE-B5A0-4750-9E42-F194DB3CE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4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1CF2E77-4E87-4338-A6B2-93E833A84A3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75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A6248-9075-44F6-BABA-ACCDFFA5474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  <p:sldLayoutId id="2147483702" r:id="rId22"/>
    <p:sldLayoutId id="214748370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GIF"/><Relationship Id="rId11" Type="http://schemas.openxmlformats.org/officeDocument/2006/relationships/image" Target="../media/image14.png"/><Relationship Id="rId5" Type="http://schemas.openxmlformats.org/officeDocument/2006/relationships/image" Target="../media/image5.GIF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 </a:t>
            </a:r>
            <a:r>
              <a:rPr lang="en-US" sz="48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25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25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840129" y="290067"/>
            <a:ext cx="741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673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75" y="0"/>
            <a:ext cx="3311143" cy="3311143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solidFill>
            <a:srgbClr val="FF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solidFill>
            <a:srgbClr val="FF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solidFill>
            <a:srgbClr val="FF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solidFill>
            <a:srgbClr val="FF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3591610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177372" y="5077066"/>
            <a:ext cx="6691063" cy="156966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Tìm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bông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hoa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có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đáp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án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đúng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cho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ong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8" y="4065984"/>
            <a:ext cx="852745" cy="856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2" y="5861896"/>
            <a:ext cx="956589" cy="9608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2" y="4767530"/>
            <a:ext cx="1184518" cy="1189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67" y="3591134"/>
            <a:ext cx="1643657" cy="16509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73" y="5483566"/>
            <a:ext cx="1224304" cy="12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13</a:t>
            </a:r>
          </a:p>
        </p:txBody>
      </p:sp>
      <p:pic>
        <p:nvPicPr>
          <p:cNvPr id="1026" name="Picture 2" descr="Ubofood - Chuyên thực phẩm sạch online, giao hàng tận nhà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t="29611" r="6715" b="18306"/>
          <a:stretch/>
        </p:blipFill>
        <p:spPr bwMode="auto">
          <a:xfrm>
            <a:off x="3041802" y="333527"/>
            <a:ext cx="6035472" cy="273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ữa đặc có đường Ông Thọ trắng nhãn vàng lon 380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1790" r="22634" b="1379"/>
          <a:stretch/>
        </p:blipFill>
        <p:spPr bwMode="auto">
          <a:xfrm>
            <a:off x="4884113" y="216879"/>
            <a:ext cx="2234618" cy="29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15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506E-6 -1.2951E-6 L 0.01835 0.266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3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4473" y="0"/>
            <a:ext cx="2857500" cy="2857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AutoShape 2" descr="Qủa bóng đá đen ,trắng tiêu chuẩn giá rẻ nhất toàn quố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87" y="226736"/>
            <a:ext cx="1371600" cy="138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 descr="Bóng Zocker Lactico L20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Quả bóng đá Molten 2810 số 5 EUROPA LEAGUE | YouSport.v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4" t="6729" r="17557" b="8752"/>
          <a:stretch/>
        </p:blipFill>
        <p:spPr bwMode="auto">
          <a:xfrm>
            <a:off x="3783016" y="198600"/>
            <a:ext cx="1375859" cy="13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Quả bóng đá World Cup TELSTAR 2018 số 5 (Giao màu ngẫu nhiên) - P14529 |  Sàn thương mại điện tử của khách hàng Viettelpost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 b="3752"/>
          <a:stretch/>
        </p:blipFill>
        <p:spPr bwMode="auto">
          <a:xfrm>
            <a:off x="5215071" y="198600"/>
            <a:ext cx="1523242" cy="13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Quả bóng đá Molten chính hãng MT 3200 số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1778" r="1897" b="2128"/>
          <a:stretch/>
        </p:blipFill>
        <p:spPr bwMode="auto">
          <a:xfrm>
            <a:off x="2985070" y="1623526"/>
            <a:ext cx="1398792" cy="140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8" descr="QUẢ BÓNG ĐÁ FIFA QUALITY UHV 2.05 GALAXY SỐ 5 | Thethaovn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4104" r="4096" b="4762"/>
          <a:stretch/>
        </p:blipFill>
        <p:spPr bwMode="auto">
          <a:xfrm>
            <a:off x="4470946" y="1594498"/>
            <a:ext cx="1497865" cy="148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 descr="Quả Bóng Đá Thi Đấu Chuyên Nghiệp World Cup Size Số 5 Cao Cấp Nhiều Mẫu Đa  Dạng | Shopee Việt Na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4" t="14452" r="14054" b="14813"/>
          <a:stretch/>
        </p:blipFill>
        <p:spPr bwMode="auto">
          <a:xfrm>
            <a:off x="6045137" y="1595828"/>
            <a:ext cx="1503426" cy="14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3" descr="Mua Bóng Đá Chuyên Nghiệp, Bóng May Máy Chất Lượng, Giá Tốt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5874" r="6479" b="6930"/>
          <a:stretch/>
        </p:blipFill>
        <p:spPr bwMode="auto">
          <a:xfrm>
            <a:off x="6752217" y="255624"/>
            <a:ext cx="1392815" cy="134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5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506E-6 -1.2951E-6 L 0.23988 0.2560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8" y="127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C63653-9ACD-8F42-8621-20658AAFD847}"/>
              </a:ext>
            </a:extLst>
          </p:cNvPr>
          <p:cNvSpPr/>
          <p:nvPr/>
        </p:nvSpPr>
        <p:spPr>
          <a:xfrm>
            <a:off x="2544234" y="383232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1CFEBA-7219-F446-A38F-FF0DFE0C5796}"/>
              </a:ext>
            </a:extLst>
          </p:cNvPr>
          <p:cNvSpPr/>
          <p:nvPr/>
        </p:nvSpPr>
        <p:spPr>
          <a:xfrm>
            <a:off x="3219130" y="2209877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30FF27-7A3C-6444-B6D2-E55490E1D325}"/>
              </a:ext>
            </a:extLst>
          </p:cNvPr>
          <p:cNvGrpSpPr/>
          <p:nvPr/>
        </p:nvGrpSpPr>
        <p:grpSpPr>
          <a:xfrm>
            <a:off x="3940942" y="2054417"/>
            <a:ext cx="162220" cy="325594"/>
            <a:chOff x="4824133" y="1686899"/>
            <a:chExt cx="90155" cy="1809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AF52A4-AC0E-3147-94E3-DE4333D86BDA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B88946-2C84-884A-B9CB-DE5A1B40FD42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AF7F7B-68F0-0E4B-8A6B-DBFDCDCA8A3A}"/>
              </a:ext>
            </a:extLst>
          </p:cNvPr>
          <p:cNvGrpSpPr/>
          <p:nvPr/>
        </p:nvGrpSpPr>
        <p:grpSpPr>
          <a:xfrm>
            <a:off x="4714377" y="1890799"/>
            <a:ext cx="162584" cy="489455"/>
            <a:chOff x="4349536" y="2452459"/>
            <a:chExt cx="162584" cy="4894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109D71-3084-CD4B-89C9-6B2E38DB8D89}"/>
                </a:ext>
              </a:extLst>
            </p:cNvPr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B30F563-C3A0-4A4F-AC0B-CE24469A1410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DC03E80-A6D7-7A4C-9254-72F7362D2E3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223089-2D2A-9C4D-9324-52DA0E5DE98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2A82B7-22E0-9042-902D-89321E22814F}"/>
              </a:ext>
            </a:extLst>
          </p:cNvPr>
          <p:cNvGrpSpPr/>
          <p:nvPr/>
        </p:nvGrpSpPr>
        <p:grpSpPr>
          <a:xfrm>
            <a:off x="5488177" y="1719268"/>
            <a:ext cx="162220" cy="652829"/>
            <a:chOff x="4886412" y="2289085"/>
            <a:chExt cx="162220" cy="65282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84020F-E273-0144-8DE1-3928D06EE29B}"/>
                </a:ext>
              </a:extLst>
            </p:cNvPr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A9016B4-9C52-6B49-89EF-868A478B2EB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4423B20-626C-E248-A9D7-1DDDC38F98D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2E21D3-FD87-7E42-96AC-989A6716635A}"/>
                </a:ext>
              </a:extLst>
            </p:cNvPr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E7B556-4E31-5943-A470-2A5940F3D8B3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85D41A-AF9C-1C40-A9CC-031B80FCEDC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623C387-1D08-CA42-8571-C55B977998F5}"/>
              </a:ext>
            </a:extLst>
          </p:cNvPr>
          <p:cNvGrpSpPr/>
          <p:nvPr/>
        </p:nvGrpSpPr>
        <p:grpSpPr>
          <a:xfrm>
            <a:off x="7977950" y="747118"/>
            <a:ext cx="162220" cy="1632893"/>
            <a:chOff x="7966428" y="1309021"/>
            <a:chExt cx="162220" cy="163289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8C52E3A-394B-E04F-B4C6-38B95F2F59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D1CC3E5-053F-F348-B836-A39A2C63A327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5C4A15E-8937-5F41-9D4F-CF1F54CF9D2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D67EB14-22BD-E64A-A4D9-880C9932E62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4C8265B-117B-A94E-9A7D-A86C4FD7274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8287C44-2315-7E45-A3BC-391FB79C3F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DB2E916-B529-384F-B1AB-B00247BF132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893AE80-2E81-EB4B-AEFB-0BD63C009E9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B17102E-6C5B-BC4E-9CDD-44D36B268F3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160F0F4-9753-714B-9267-F6ED6D15BA7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CDB027C-168A-4D49-8740-7EDE5EE79A1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F78D404-D1AD-744C-B19D-1342A2F9657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E4512E7-D0DF-494F-8F95-B29FB94945D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190DE06-A9E1-D349-98AE-B66654FC66C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955E9DA-7DE3-BF41-927C-77087BC2D87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5019236-77A7-E64C-B6E8-7DF8657D849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2AA93F7-DE37-BA44-9D9F-A5BD91FF6C0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75A0161-8749-784C-A728-AA0F2E64AEA8}"/>
              </a:ext>
            </a:extLst>
          </p:cNvPr>
          <p:cNvSpPr txBox="1"/>
          <p:nvPr/>
        </p:nvSpPr>
        <p:spPr>
          <a:xfrm>
            <a:off x="6243693" y="21063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………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BC255C-C7F5-8244-9DB8-64E482EC362E}"/>
              </a:ext>
            </a:extLst>
          </p:cNvPr>
          <p:cNvSpPr txBox="1"/>
          <p:nvPr/>
        </p:nvSpPr>
        <p:spPr>
          <a:xfrm>
            <a:off x="3143787" y="25213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F04F4A-DEE4-A245-923D-E466403B6812}"/>
              </a:ext>
            </a:extLst>
          </p:cNvPr>
          <p:cNvSpPr txBox="1"/>
          <p:nvPr/>
        </p:nvSpPr>
        <p:spPr>
          <a:xfrm>
            <a:off x="385838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0812BF-07D7-2C4C-AD21-330A5A4F336D}"/>
              </a:ext>
            </a:extLst>
          </p:cNvPr>
          <p:cNvSpPr txBox="1"/>
          <p:nvPr/>
        </p:nvSpPr>
        <p:spPr>
          <a:xfrm>
            <a:off x="462160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2AEE3F-0589-AD42-A25C-295621EFAFFE}"/>
              </a:ext>
            </a:extLst>
          </p:cNvPr>
          <p:cNvSpPr txBox="1"/>
          <p:nvPr/>
        </p:nvSpPr>
        <p:spPr>
          <a:xfrm>
            <a:off x="5405620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229773-AB7A-C649-9B7D-5CD2C3339EC3}"/>
              </a:ext>
            </a:extLst>
          </p:cNvPr>
          <p:cNvSpPr txBox="1"/>
          <p:nvPr/>
        </p:nvSpPr>
        <p:spPr>
          <a:xfrm>
            <a:off x="7818827" y="2518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10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30AFDEF-61F8-9847-B03C-A17482B56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1" y="2860803"/>
            <a:ext cx="1229374" cy="2442886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D038EC9-449A-CE40-A323-B0E41A6BC4E9}"/>
              </a:ext>
            </a:extLst>
          </p:cNvPr>
          <p:cNvGrpSpPr/>
          <p:nvPr/>
        </p:nvGrpSpPr>
        <p:grpSpPr>
          <a:xfrm>
            <a:off x="613877" y="1617455"/>
            <a:ext cx="1943161" cy="931555"/>
            <a:chOff x="613877" y="1617455"/>
            <a:chExt cx="1943161" cy="931555"/>
          </a:xfrm>
        </p:grpSpPr>
        <p:sp>
          <p:nvSpPr>
            <p:cNvPr id="72" name="Rounded Rectangular Callout 71">
              <a:extLst>
                <a:ext uri="{FF2B5EF4-FFF2-40B4-BE49-F238E27FC236}">
                  <a16:creationId xmlns:a16="http://schemas.microsoft.com/office/drawing/2014/main" id="{177104B8-934E-604F-91DD-71F96A4495F2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11A8CC-FB9D-E74B-AC41-4AFFF05FCC46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Một thanh sô-cô-la bẻ được 10 miếng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27CCD7A-CC67-A042-99DF-436E22B33C72}"/>
              </a:ext>
            </a:extLst>
          </p:cNvPr>
          <p:cNvSpPr/>
          <p:nvPr/>
        </p:nvSpPr>
        <p:spPr>
          <a:xfrm>
            <a:off x="2032821" y="3217526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C1E6B43-CC2A-6B4D-A4F4-ED91F97037DE}"/>
              </a:ext>
            </a:extLst>
          </p:cNvPr>
          <p:cNvGrpSpPr/>
          <p:nvPr/>
        </p:nvGrpSpPr>
        <p:grpSpPr>
          <a:xfrm>
            <a:off x="2605193" y="3691486"/>
            <a:ext cx="162220" cy="1632893"/>
            <a:chOff x="7966428" y="1309021"/>
            <a:chExt cx="162220" cy="163289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05C432E-0AAC-AB42-8E35-E80D29A98C9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01E74F4-5BA3-F348-AE0F-71E3DA0E37F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9746601-028C-864D-A625-37CF30B4A25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83C2AB6-71C4-6243-873F-7080E815B4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B0328CC-F516-C446-81E1-2029D66BE6E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3ACA35FC-7B1E-EA46-842D-B196CC611B2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E888140-9991-544F-A790-8FAAB920DC3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37E8C81-5415-984A-B893-658CD220EB8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DDAAB0F-44F9-6346-8F04-7EA407D1980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8B80242-CA68-1F45-85F9-1FEEAAD46B4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E4F4E1F-9090-914A-B628-6A24226A888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D9ED1E5-B6FE-7A47-A25C-61920D56869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ACE3374E-0022-F74E-9850-D31D0851A19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B6728D-DC53-0546-BF2E-1EDDBBCCA37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56A9B7B-BD30-E141-96E5-08E6E3EED43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4BC529-5A8E-3242-8756-FB3487D663B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CFC6A06-C16B-8940-9B19-10DCFF435EC6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D2145C3F-1AAE-7F45-A21A-2DCB0637B92F}"/>
              </a:ext>
            </a:extLst>
          </p:cNvPr>
          <p:cNvSpPr txBox="1"/>
          <p:nvPr/>
        </p:nvSpPr>
        <p:spPr>
          <a:xfrm>
            <a:off x="2237502" y="541607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2B453D7-7183-CF4A-AC24-3644FA9C20F0}"/>
              </a:ext>
            </a:extLst>
          </p:cNvPr>
          <p:cNvGrpSpPr/>
          <p:nvPr/>
        </p:nvGrpSpPr>
        <p:grpSpPr>
          <a:xfrm>
            <a:off x="3789081" y="3690909"/>
            <a:ext cx="162220" cy="1632893"/>
            <a:chOff x="7966428" y="1309021"/>
            <a:chExt cx="162220" cy="1632893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FF2B377-D0DB-734D-9EAE-AD91100B2845}"/>
              </a:ext>
            </a:extLst>
          </p:cNvPr>
          <p:cNvGrpSpPr/>
          <p:nvPr/>
        </p:nvGrpSpPr>
        <p:grpSpPr>
          <a:xfrm>
            <a:off x="3949457" y="3691326"/>
            <a:ext cx="162220" cy="1632893"/>
            <a:chOff x="7966428" y="1309021"/>
            <a:chExt cx="162220" cy="1632893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65099CB4-C460-B94E-9B1E-92D8A15BCCFB}"/>
              </a:ext>
            </a:extLst>
          </p:cNvPr>
          <p:cNvSpPr txBox="1"/>
          <p:nvPr/>
        </p:nvSpPr>
        <p:spPr>
          <a:xfrm>
            <a:off x="3494222" y="5432398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2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D844220-E76F-1346-96CD-E533A4BB91E8}"/>
              </a:ext>
            </a:extLst>
          </p:cNvPr>
          <p:cNvGrpSpPr/>
          <p:nvPr/>
        </p:nvGrpSpPr>
        <p:grpSpPr>
          <a:xfrm>
            <a:off x="5055259" y="3686475"/>
            <a:ext cx="162220" cy="1632893"/>
            <a:chOff x="7966428" y="1309021"/>
            <a:chExt cx="162220" cy="1632893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F327477-9FA4-1B44-8DE7-AE1E509FE3B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5D05806C-AAE8-464F-A651-C74339D370B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B788640C-A80A-6346-BF6E-406D10D4E0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08279E0-F999-7D40-AAA6-A925D2ADBE1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F0C0459-49D8-9243-AFDF-ACC9FB7BEBF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86A2C1A7-5B59-1D47-9514-8B6416CDA49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3E3CABE5-962E-CE49-8456-4C4C153D7A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71A4BB5-C9F2-E340-9987-F2EDE233193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90B3EDF-C73B-6C42-8C56-295D8C06924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321CCA0F-493C-8640-AD29-B0F8C4DC136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B40D8F6-7DD0-B741-A098-1BF4E183FFF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38178D85-BE24-3343-8841-0B8757306D5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4D28C03-6DB5-1A49-A31A-DBA4A3553C5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16D02A15-CDA3-2342-8FDB-4DC40264B1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D8754B94-4927-E440-A53A-DEFB5E23910A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B28F0EAB-D9EF-524E-8C2A-0FD6E365F02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661BF589-0D0D-634F-BC12-6BAD7723868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B5F35F2-EA7F-4445-B5FC-0B03E607FD82}"/>
              </a:ext>
            </a:extLst>
          </p:cNvPr>
          <p:cNvGrpSpPr/>
          <p:nvPr/>
        </p:nvGrpSpPr>
        <p:grpSpPr>
          <a:xfrm>
            <a:off x="5215635" y="3686447"/>
            <a:ext cx="162220" cy="1632893"/>
            <a:chOff x="7966428" y="1309021"/>
            <a:chExt cx="162220" cy="1632893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34BF9C3-B210-6E40-B64D-C585FF8C121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4D365D00-E131-3B43-9FCD-65C91DD8686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5DD7718F-DC23-5A44-9F8A-3F87E72971A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D5F8A70B-43FB-954E-B812-B06EA49E3CA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E284A42C-96BB-DB46-981E-ECD707C58E2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9DCDAF55-19B0-FE49-AFD8-518DD58FE78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35F82F45-73BA-A348-A668-60C2601EB1D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C53DE24-9CB2-3A49-9C96-C59159ABA94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2CA66478-8706-594C-AC53-B33F2A9232D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19F27D0D-907C-594D-B195-0D25841EB24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C2918831-D1AB-AA49-B50D-62EB6F3C862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F57B2888-67EA-F242-8A14-D9FFC6FE0D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F9852AE7-993D-4F4D-9127-F90316E5616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9E301573-3CC7-1341-A0ED-07AB98AB30E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1869BF7-493B-0749-8EBD-E67E7D4B3404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30E5D782-A2FA-8A4C-8840-E6EDC1D515B6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F11E83F-AB1F-BC45-9721-0E0D9DA6115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F8FFD21-1C96-2244-865B-4A8768D33F17}"/>
              </a:ext>
            </a:extLst>
          </p:cNvPr>
          <p:cNvGrpSpPr/>
          <p:nvPr/>
        </p:nvGrpSpPr>
        <p:grpSpPr>
          <a:xfrm>
            <a:off x="5376011" y="3686475"/>
            <a:ext cx="162220" cy="1632893"/>
            <a:chOff x="7966428" y="1309021"/>
            <a:chExt cx="162220" cy="1632893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C6E4BB4-2113-D94B-83DB-9E65807DB9B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522C52DA-53C1-A047-91D7-7FB61DA0D04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051F1C6B-4A76-5D48-A333-D02ADC1E834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EE7FA2C5-4CF1-264E-B8CA-A3B51AABCCA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23B7EEDB-8910-024C-882D-AE9BF20A121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2D55855C-ECE4-D143-8A23-33D9D04F90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7811CDF-0116-614D-8B23-498455C0B6C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6AE12BA3-79E0-EC4A-91B4-21414C21455B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8AAE3A2A-ED38-6C47-937D-C1D122FA568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753EA9DF-90B6-0C48-A0E0-F40735BC4A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A2650EF3-CBF9-E84F-B075-0E1EF3412B7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67614C33-A98F-A343-A4A3-90FB4C9835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201A960-EAB9-4747-BC98-C84EEBF7947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AFEB3442-C9E9-C546-81B9-25118125833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AE6D42A1-DB4A-C340-BDFA-B14B75E54AE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528FFEB-319E-4E45-BE7D-A4F58B65942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A14982C6-E914-4D4C-9C67-65D1592E3AC0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BB9CC04A-7131-6C45-AEF6-7B31525ECCCD}"/>
              </a:ext>
            </a:extLst>
          </p:cNvPr>
          <p:cNvSpPr txBox="1"/>
          <p:nvPr/>
        </p:nvSpPr>
        <p:spPr>
          <a:xfrm>
            <a:off x="4826904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3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29CEAAA-A882-B046-BC61-5D78DF151D76}"/>
              </a:ext>
            </a:extLst>
          </p:cNvPr>
          <p:cNvGrpSpPr/>
          <p:nvPr/>
        </p:nvGrpSpPr>
        <p:grpSpPr>
          <a:xfrm>
            <a:off x="6443264" y="3692225"/>
            <a:ext cx="162220" cy="1632893"/>
            <a:chOff x="7966428" y="1309021"/>
            <a:chExt cx="162220" cy="1632893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CA545E5-4C2D-7747-BC99-4AC8591D3248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CAF627E1-1A64-A345-8DB6-F3BF72564E3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ACFFE106-D543-D146-BA7E-3E574EB92F1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A5FC2DC6-F482-0348-944A-3A8FF22501A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45BC740C-5ACF-834F-86A4-2321F0C2505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DAF6CE89-5425-5147-A9BF-59D7DFFC435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8BB3F08D-BDDC-574A-AD37-1415F55D3DA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F28FDDC-1C6B-1749-BCD0-A31E402758D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AA061947-8597-9044-A2EC-D11828D9419B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1FFD92FF-54AC-0A4E-8147-DFC2452AFB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20997C5F-E627-A24D-8B14-D64B22954B6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AA25E898-25F0-DA4F-B280-EB8A2295C3A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424A27A8-B259-984C-AC1C-0F23F7E939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602FA472-32A5-8045-A81F-C7F2A49F517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99331BAC-F58D-254C-8022-76425918B38F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165670B6-B816-D249-A1BF-C6AD19C69E0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77B52711-7B43-6440-8E37-6255243E606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3254A94-4A38-4C4B-8885-470C7B871C42}"/>
              </a:ext>
            </a:extLst>
          </p:cNvPr>
          <p:cNvGrpSpPr/>
          <p:nvPr/>
        </p:nvGrpSpPr>
        <p:grpSpPr>
          <a:xfrm>
            <a:off x="6603640" y="3692935"/>
            <a:ext cx="162220" cy="1632895"/>
            <a:chOff x="7966428" y="1309021"/>
            <a:chExt cx="162220" cy="163289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57EEA0D0-DFE1-D342-816F-C02760435C05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31"/>
              <a:chOff x="4886412" y="2289085"/>
              <a:chExt cx="162220" cy="652831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3AEC5019-6AED-0F49-B0FD-D2F26178C14D}"/>
                  </a:ext>
                </a:extLst>
              </p:cNvPr>
              <p:cNvGrpSpPr/>
              <p:nvPr/>
            </p:nvGrpSpPr>
            <p:grpSpPr>
              <a:xfrm>
                <a:off x="4886412" y="2616325"/>
                <a:ext cx="162220" cy="325591"/>
                <a:chOff x="4824133" y="1686899"/>
                <a:chExt cx="90155" cy="180948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7E5384CC-442B-0841-8B35-9D01A3D6112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3604D314-129A-B74D-BEAE-046279470EF0}"/>
                    </a:ext>
                  </a:extLst>
                </p:cNvPr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1AAA0D30-EBFC-5B42-963A-FB5B3F67040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B9E4968F-8E92-CD46-AA83-56BFA8E71A2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240610EB-E532-F342-B828-0B3FBC5DB1B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32260F01-41B2-E54B-BE2C-94ADFC049A5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AF6057B8-6FF5-9446-8E01-0E7DBE6B9AB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C413CD47-05F7-0949-8650-1BCF80B5C06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8DE643D5-E98D-2F4C-8BEF-5CC8CED86C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B6AE1756-804B-894A-A086-FF46E829CFE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E559F0ED-A432-5A4B-BEA6-17991BD685C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CD1C9529-5749-FE41-AF4F-84B0D8C65CE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3F55B25A-3CBA-CF42-B20B-91C76442FD3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17D1F78F-569D-0040-8670-88CFB1DD21D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FB784187-E624-2F4A-861A-6CE36E78F5A5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690F0C-1A2B-294B-9B05-2C866B15AB5E}"/>
              </a:ext>
            </a:extLst>
          </p:cNvPr>
          <p:cNvGrpSpPr/>
          <p:nvPr/>
        </p:nvGrpSpPr>
        <p:grpSpPr>
          <a:xfrm>
            <a:off x="6764016" y="3692225"/>
            <a:ext cx="162220" cy="1632893"/>
            <a:chOff x="7966428" y="1309021"/>
            <a:chExt cx="162220" cy="1632893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68CAF7B6-918A-4E45-9AB8-6B423051696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00DE88D9-0A15-4043-9ED9-621971F5AD7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0824ABC0-1737-124A-BD70-F6FD3B9862D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D0F4AB0F-7CA4-0B45-A953-C11ED0CE794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D748911C-2D3D-5641-82DD-DB02D6BA39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989B12CF-EA6B-DB41-BBB3-3227379E05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F9CA6B44-3744-2749-BDCC-37534117E38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70D5BDC0-911E-8B45-94D6-ADCE56ACBB0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2E317D9C-969A-6B46-A567-2FEA3176AEF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E57AC61F-CCFE-6F49-BA4C-A78A3B2961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54F90385-6C59-214E-A0EC-990E3B42195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CCFE4ED6-6E87-F649-9330-AD4B90869CBD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5F81D31A-E600-5846-A3F4-6AF8699CAC9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61AA559B-F608-AE4B-ADCF-26541994636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91235A76-4B66-0E45-905C-E803EDBB3B0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53D3DC7D-BD81-8447-B00E-85946CF5B58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14432F3E-A69D-0741-BD35-778792C68962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E373148D-663A-DD4A-911A-74A22412EA67}"/>
              </a:ext>
            </a:extLst>
          </p:cNvPr>
          <p:cNvSpPr txBox="1"/>
          <p:nvPr/>
        </p:nvSpPr>
        <p:spPr>
          <a:xfrm>
            <a:off x="6294175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4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A9EC9F9-936D-484C-8D1F-97FF0D80DF18}"/>
              </a:ext>
            </a:extLst>
          </p:cNvPr>
          <p:cNvGrpSpPr/>
          <p:nvPr/>
        </p:nvGrpSpPr>
        <p:grpSpPr>
          <a:xfrm>
            <a:off x="6926110" y="3692225"/>
            <a:ext cx="162220" cy="1632893"/>
            <a:chOff x="7966428" y="1309021"/>
            <a:chExt cx="162220" cy="1632893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EB42AC8C-81CD-E44D-8E8A-1BD94AE7B2A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9D3044DB-0AC2-6743-B28D-7684F4354AE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24816232-5716-6049-BFAE-843E6F5B7E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9918B667-A446-3E49-8095-6686991C0B9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C7CD8823-0171-9F41-9475-E25E9F206B9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86673AFB-A564-6047-9793-4907B9C025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F63FB969-F5E5-5C48-A308-45FB674F4FF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D8314BA-6530-A447-AE98-4ABDC9C9C6E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16F88397-8B4D-3A47-B4E7-C374EFF62DE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53EE8480-C1B6-FC4B-B419-6B7DEFFE6C5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A7083C60-F6DA-D343-BA68-52A9CBE697E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BB641DDD-8F14-0741-A03A-BF035AE31A3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9B96A227-238B-E448-B341-0E883AF08B4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CA79D671-E5A6-8049-9367-F9AD2E999DC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3A0AE5DD-BFD2-D54E-8FF7-0E0C206EF3F2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DEABD19D-5576-8B42-9B12-C329F0E5B65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C0E4CE3F-DAF2-F740-9F66-46C8FAAF2887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D1B01126-CC44-C04E-A977-A974E747BF4C}"/>
              </a:ext>
            </a:extLst>
          </p:cNvPr>
          <p:cNvSpPr txBox="1"/>
          <p:nvPr/>
        </p:nvSpPr>
        <p:spPr>
          <a:xfrm>
            <a:off x="7539368" y="50711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………</a:t>
            </a: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CD283E8F-8CA9-954B-9515-D90FB8905BBB}"/>
              </a:ext>
            </a:extLst>
          </p:cNvPr>
          <p:cNvGrpSpPr/>
          <p:nvPr/>
        </p:nvGrpSpPr>
        <p:grpSpPr>
          <a:xfrm>
            <a:off x="8434815" y="3694890"/>
            <a:ext cx="1606637" cy="1633147"/>
            <a:chOff x="8411043" y="3951993"/>
            <a:chExt cx="1606637" cy="1633147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895"/>
              <a:chOff x="7966428" y="1309021"/>
              <a:chExt cx="162220" cy="1632895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895"/>
              <a:chOff x="7966428" y="1309021"/>
              <a:chExt cx="162220" cy="1632895"/>
            </a:xfrm>
          </p:grpSpPr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ectangle 451">
                    <a:extLst>
                      <a:ext uri="{FF2B5EF4-FFF2-40B4-BE49-F238E27FC236}">
                        <a16:creationId xmlns:a16="http://schemas.microsoft.com/office/drawing/2014/main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8E5AA5DF-F5CC-404A-AD2A-0237C7288A86}"/>
              </a:ext>
            </a:extLst>
          </p:cNvPr>
          <p:cNvSpPr txBox="1"/>
          <p:nvPr/>
        </p:nvSpPr>
        <p:spPr>
          <a:xfrm>
            <a:off x="8699183" y="5440455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10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id="{C30E72FF-946E-F147-AA15-3434E3A3B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93" y="1543219"/>
            <a:ext cx="1917212" cy="2632590"/>
          </a:xfrm>
          <a:prstGeom prst="rect">
            <a:avLst/>
          </a:prstGeom>
        </p:spPr>
      </p:pic>
      <p:grpSp>
        <p:nvGrpSpPr>
          <p:cNvPr id="483" name="Group 482">
            <a:extLst>
              <a:ext uri="{FF2B5EF4-FFF2-40B4-BE49-F238E27FC236}">
                <a16:creationId xmlns:a16="http://schemas.microsoft.com/office/drawing/2014/main" id="{EF90742F-3CDD-C548-AFB8-9683F23B89E1}"/>
              </a:ext>
            </a:extLst>
          </p:cNvPr>
          <p:cNvGrpSpPr/>
          <p:nvPr/>
        </p:nvGrpSpPr>
        <p:grpSpPr>
          <a:xfrm>
            <a:off x="9107170" y="562891"/>
            <a:ext cx="2296818" cy="931555"/>
            <a:chOff x="260221" y="1617455"/>
            <a:chExt cx="2296818" cy="931555"/>
          </a:xfrm>
        </p:grpSpPr>
        <p:sp>
          <p:nvSpPr>
            <p:cNvPr id="484" name="Rounded Rectangular Callout 483">
              <a:extLst>
                <a:ext uri="{FF2B5EF4-FFF2-40B4-BE49-F238E27FC236}">
                  <a16:creationId xmlns:a16="http://schemas.microsoft.com/office/drawing/2014/main" id="{101BD1E4-5B3E-4B4E-ADCB-ADA614353535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9B8B34F4-8330-F24A-8A0E-6EB1B4B5940C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Đã đủ 100 miếng sô-cô-la chưa nhỉ?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8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1" grpId="0"/>
      <p:bldP spid="62" grpId="0"/>
      <p:bldP spid="63" grpId="0"/>
      <p:bldP spid="64" grpId="0"/>
      <p:bldP spid="67" grpId="0"/>
      <p:bldP spid="69" grpId="0"/>
      <p:bldP spid="75" grpId="0" animBg="1"/>
      <p:bldP spid="94" grpId="0" build="p"/>
      <p:bldP spid="167" grpId="0" build="p"/>
      <p:bldP spid="222" grpId="0" build="p"/>
      <p:bldP spid="277" grpId="0" build="p"/>
      <p:bldP spid="296" grpId="0"/>
      <p:bldP spid="48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Rounded Rectangle 1288">
            <a:extLst>
              <a:ext uri="{FF2B5EF4-FFF2-40B4-BE49-F238E27FC236}">
                <a16:creationId xmlns:a16="http://schemas.microsoft.com/office/drawing/2014/main" id="{3AF41EEA-D1D0-0E43-A929-6AE5E3C82089}"/>
              </a:ext>
            </a:extLst>
          </p:cNvPr>
          <p:cNvSpPr/>
          <p:nvPr/>
        </p:nvSpPr>
        <p:spPr>
          <a:xfrm>
            <a:off x="418696" y="2951016"/>
            <a:ext cx="10927244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F7E33C-8C63-3E4A-B317-6B89D290F498}"/>
              </a:ext>
            </a:extLst>
          </p:cNvPr>
          <p:cNvSpPr/>
          <p:nvPr/>
        </p:nvSpPr>
        <p:spPr>
          <a:xfrm>
            <a:off x="2544234" y="175095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A7B9C7B-C31A-444C-9D6F-72B8B06BB1FF}"/>
              </a:ext>
            </a:extLst>
          </p:cNvPr>
          <p:cNvSpPr txBox="1"/>
          <p:nvPr/>
        </p:nvSpPr>
        <p:spPr>
          <a:xfrm>
            <a:off x="3436928" y="2210473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 trăm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2A1C15D-C6F5-8949-BEA7-F42205985CA7}"/>
              </a:ext>
            </a:extLst>
          </p:cNvPr>
          <p:cNvGrpSpPr/>
          <p:nvPr/>
        </p:nvGrpSpPr>
        <p:grpSpPr>
          <a:xfrm>
            <a:off x="3080426" y="54474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AA08A3-A07B-9B40-823C-9F09F9904A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1DC3D2A-261B-6743-867D-ED3090662D97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AFCA716C-B468-2B43-8042-B64D78FC014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43365C1E-2950-BF4F-BD81-420C922237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1A94F910-AF46-1142-BCAC-86F89C7B6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AA66F6E6-23B5-5C45-A4C3-855BEA1D3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7BB932FA-C2A3-2B43-8F9B-B17383D7F7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7C608EA3-02E2-A14A-BE84-887E9E080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4D7DAEB6-D566-BE4A-893C-8E15E35D1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F441D07E-7178-ED41-A84D-1AD435DD1211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E90489F5-317C-CA41-BCB1-0AC706F132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DB3492AD-C626-644B-A938-8D165D181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9B1D97CD-9C51-A840-BFD6-11C20A709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036FDEC3-58FB-1443-A814-FBBA6B08B8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21D1952E-AB51-9344-AA8C-69374B461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D2C4A7F1-1A70-654F-BD31-5C59CC2B9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F9A8B4E6-076E-024C-AB8C-61613FBBCC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30A7A05-CD2B-CB42-B4DD-CCD89EB6D9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64394C08-0965-664F-8F09-1512FD62D2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FF14E12-F325-0C47-A275-8A399F50BF37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B0A950BA-93C6-5348-B068-D127C25015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51FEC240-FD8C-D54B-8B1B-A6EACF0FC2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8D980677-70B5-2647-A45E-A18B2CD29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9BBD2017-6CE5-3F45-8C15-6DBDEA7D3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B262CB5C-C6C6-F745-8B06-8DAB700E22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F4159BA4-FB73-4B42-BB8C-183EFB8C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4F79916A-1D35-754B-B82F-40AC88236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5C416688-3722-8545-A69A-4B5C597F71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F7CEE100-FA8A-7241-AEA2-17B17BA88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D872A5A0-1F98-0F49-BA3C-54445079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010E9AF1-CAD7-BD48-A960-A1C42CD5E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0473DB15-BF31-104E-A169-5C30C2D529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88D8A302-3768-E34C-8F14-283179B36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026E37A3-6FB6-A844-85D9-694F51C93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17F8172C-74EF-734C-90A9-2AF9606484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3B64DE9B-8F59-1840-A89A-FD3FE64F9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C3DB0400-C0A3-0144-AE9E-1E06944289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5DA8B3E-884B-D44A-BBC9-C00C9771782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46D4FAD3-E5F6-7148-8AE8-FB9E9399A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0B1A83D3-359E-EE43-8C8C-A7AC5828BF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7122E50-0B4D-774A-BF28-26732C2AF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B4A7CE1F-F23D-8047-8BF5-255BD7FCA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0CDF9060-E137-7A4B-9D80-7CE2018643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AE96F37B-36EA-2442-97B5-3CE351037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0333AAB4-8385-A449-A8C2-0DC281E18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1B42CD2D-65CC-7940-AC3F-D2462E39EF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5F5964B0-A914-FD47-9160-AD29F4DACD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F180C1EE-A85B-5243-A6CB-BEA32D3DF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94CE0C0B-5FBD-C14A-BAE4-9227DFC5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175DAC25-0E5F-BF46-B6A8-E8788B5B5B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C85DC1E6-7DD2-4449-ADCA-4E58AF48EC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710BC2BA-F7E2-EF42-8F80-F1E38BDC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787B8197-C796-7841-9BA2-A8D90138372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827A68B0-5A1C-0849-868A-1A0E38C99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FD5C1A7-77E8-434B-B4FA-660D83BC65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0B1999F-7A38-DE44-BAF3-2A46B5D95FF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F6F39270-0811-C243-B26B-D37560DEF3D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FF2BEA88-549D-4944-8703-B1C3E1FA11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BF5B634A-5786-4C46-8208-F8B261AD2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3BA47DD-BB14-DC44-8472-A4D01430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9E2FF18-E543-584B-9A11-DA3AC4C7C6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4D4C21A9-C20C-A140-BA13-13BE7C176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9EDF46BD-1479-B347-8BB2-FA4FB108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1283B1E-B9DF-3A4F-8280-4E134940A8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07471387-1899-0142-ADD4-4C79F0A832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56C241B0-CC99-AA43-A833-ED7331C48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054B9421-BE62-8244-93EF-D0D945192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AF1F05E7-83B8-C74D-8C3E-3A26267C7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61724C7C-BECA-434F-A777-60D710BD1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71DC239C-E25D-694D-AA6F-0C88148A3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02E7A472-ACF5-7C47-BA7C-FBBB7D4EC78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E3168EC-2297-FB4F-AF15-19C80B8220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F2224CB6-71FD-674C-AB74-F965491217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03E4834-6766-0049-B6C3-51D20C6C657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05D0A6AC-8384-2648-BCFD-6BA841F7A36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913D9B0B-A44C-8A4E-BCBD-524AA8DA8A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F2DCD88A-A86E-F040-B833-273A1918C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D02D6A64-2D4B-4742-85E2-78E9EB2A0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FA2C65EE-3369-8D41-9EF9-DF35E0D013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44F2E17C-FD0D-B540-B836-965BDC2B9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5ABACE19-637F-1E4B-B31B-8F6C08CC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7B4FC74E-9669-3448-AAA7-F7D17EA7A6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276574B7-FFE4-2B4A-9613-960C4B3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BC1B92C3-2E63-3E47-8C13-27ED66A53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A5B74338-8218-6247-AFE3-2C7033C5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8049D561-9AC9-6D43-9E26-599E7D40A2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176C1CF9-E23E-C140-9F69-97B8B5DE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92D08BCC-A948-F54F-8AA3-37885468B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08EF0D4C-A49A-354A-B2D8-D9D465A06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F39DB20D-2F3F-EC41-A239-1C4B87939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B013414A-0D68-5F49-AF1B-ACF97D93A2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E1B2542-DFDF-8148-9C42-CF9A3985F1E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C5AD339-BAE9-6640-ABA5-28F0107DED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5F0F982-9D21-8249-8C40-AF81EDC72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B32CC56E-4273-9E42-B7F0-57F4AC54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75415250-AFE4-2043-864F-86657D38A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2BB3289B-F20B-7B4D-A665-6C1503723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597B97ED-9D03-1F41-9C14-C897D34C1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8B8A5E08-F301-0146-BB36-DB48D9AA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062751EE-4DB0-A44C-8044-92203FFCF5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1C5C2009-EDFF-CA4C-A158-4A2FF1097A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165118C0-A8D5-AC46-B2E9-EEE099C3E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52E1D652-9D2C-264A-9E80-D715CDF33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DF7302AD-892D-AE47-8D84-2EF6EE1765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95392636-8ED3-054A-A08A-BDFBB508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BEC81E96-06C4-F841-A971-A3BF95F9E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248F7500-D092-2C40-8DBA-5CD9B1FEE23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D5CA44BB-BAA0-FF48-A37D-8411162A42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C344D39-E172-894F-88FB-10CB687DBA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B07F236-E7F9-7746-A6AA-8E334246CCB1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A2E3E30-8BF7-314D-BBFB-909DF21972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7F5F1929-ADA6-4C41-8978-FD7923C6A78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A9E7C40A-C717-3D45-8C1C-A0D1C899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78AF9F85-4A92-B248-B759-2FE4A54D4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57A022ED-D1DF-5346-BEA9-40340B458E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34D0B50C-F21A-A941-A8B1-A1856A21D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E46EDE64-558D-A841-8D97-368B27A6E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D15C5A-E73B-B24D-BD0D-30792528990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1B86720C-53F6-6649-B416-7A2051CE46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6592F935-33B6-5145-B1FF-1FB5C0468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99D1EB59-6795-4047-864F-EE8FBC29E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E0B20E26-484E-D943-B5D0-3A31837E18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BD6AA62F-7347-7644-997A-93F90EE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9CD272F9-DBB5-3C49-AD3B-BE72131F4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2C8F0158-458B-1A45-915F-3216FA2026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B5A009F-6846-8E49-958F-F526E6EE41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6A945C-6D31-FC44-B3EF-71F6CB1E7B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02399A2-5D4F-9242-9E7D-F8E3A1EC50F2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16B9B365-8815-C246-B3D5-6041267127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AF33D3B4-D717-9F4F-B044-41163776C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9FDCBE3D-4D34-8C4A-AA04-410C52A6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7C81CC87-2BA0-9C47-A9A3-EA856026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175030EA-CED3-B34E-9D86-FCF5F7DF1B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E20FECA2-1CA8-3048-9DFF-748537AFF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550A15C6-5777-DA41-A2C7-A6E84653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8F60D1C7-0B37-C24E-845C-C0652893C2C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EF6F567A-3B50-2D42-BD48-A418F585BD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1F028C8E-5336-0042-AEC4-444FCD8C6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A4AE88BE-ABC0-2843-904D-ED5CC3E89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6A8B37A8-E515-E048-8EF1-043C98C5E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49A6C868-B7A0-284C-B9DD-E46EC6A55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8B07D1D5-49B0-4849-8856-97341ED09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BC285688-72AC-8847-85A3-8FDDB640900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8471364-AEC9-134B-A208-B916DD2411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EF369505-D908-EA4E-B4ED-1980365AB0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8A689EE-CAF0-5F4F-80AD-49E83A20FB1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E143629-A93C-0047-A93C-ED552AAFFE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554F85D5-7C95-D744-8587-1A9682187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62642F3B-9D63-5C47-B3DE-4F7480A7A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7D1E282B-7BD0-5544-9977-2B6071E57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989F2ABA-E38C-7746-ACFE-024C012C11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599F7FF-0D0B-BE4A-903F-B90B311C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3B9C38C-A4A8-EB47-A51B-DD737AA8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18A6647-D6AD-F944-B198-2E5E9AAD624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EDDB9CC-85AE-584A-93F8-29C9854520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0B98A109-C9CD-EC44-916D-00ACA9C1B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3E660372-D40C-0442-849B-48C3FC3FA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948C1CA7-DCCF-E346-9713-E0F9DEA1CA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40BD9C51-FCD7-6D48-B0A7-F3CC0980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2E83E5BD-0C4E-DA4F-852D-F61CA812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8DEFFDA-BB5E-3944-AECE-59991ADEC55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95E4C58-1343-8C40-B2D1-077D55EEA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96732BBE-EF18-074C-9E87-71172C824E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B16094-1342-AB4C-B159-9A9201FC3D3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609C540-5EA1-7A47-81DD-259EC55F27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9679A9D1-C020-604C-A912-82E7747CEF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8C163516-413C-8849-BE97-F7CB64B7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F6232A38-7B74-FF40-9786-60E3F90BF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CA16830-1CC4-9F47-9350-0673F23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E12A0E2-60E7-7943-83BA-3999DDCA2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CDEA71FB-A393-5F47-8B54-4A54C9A2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0A422FF-D574-7B44-87DC-B4F1FBD2FC1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6108DC6B-124A-F442-97B4-96B29F12B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8016819-F427-4146-AC56-3810581CF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5C1B290-202C-3C4E-A532-191176CD4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6DA3E3EE-2369-1F4E-992E-9037AD62ED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AB17462E-CB4D-F943-A75F-56225375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75DD33CE-CFEC-814E-9E0A-EDEE8852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7648641-5C0B-884F-A01E-2B3DB018BD1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162C239-045D-4946-9C80-7751038F7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E8D24F1-CCA0-4F41-B29A-A62A16AFE0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607799B2-5B0D-FC48-9D1B-65A5EAF802F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AD7BC0A-78A0-F44A-BA35-8686578DDF22}"/>
              </a:ext>
            </a:extLst>
          </p:cNvPr>
          <p:cNvGrpSpPr/>
          <p:nvPr/>
        </p:nvGrpSpPr>
        <p:grpSpPr>
          <a:xfrm>
            <a:off x="5649249" y="384716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441F013-EB16-5647-B0C0-5344B2BF8AE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64391F0A-D77D-2545-8063-73A92BE01C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8035473E-E1A2-B547-92D7-E6DA37E0E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94E632B3-4234-1944-9D11-1DBF926081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7289C96A-5843-894A-92CA-17F300E71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id="{E39028C4-3E38-304E-8306-8A9C3B11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7" name="Group 366">
                    <a:extLst>
                      <a:ext uri="{FF2B5EF4-FFF2-40B4-BE49-F238E27FC236}">
                        <a16:creationId xmlns:a16="http://schemas.microsoft.com/office/drawing/2014/main" id="{2F0A96D6-332F-594D-93D4-E96135DF4F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id="{8BF55808-DFC9-F849-B491-021DAD631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id="{E346BC77-98FB-DF40-97A5-B7D607941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B003E99D-D79A-3349-B171-14C163304E8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60" name="Group 359">
                    <a:extLst>
                      <a:ext uri="{FF2B5EF4-FFF2-40B4-BE49-F238E27FC236}">
                        <a16:creationId xmlns:a16="http://schemas.microsoft.com/office/drawing/2014/main" id="{55F1FAC0-90BF-F94F-80C0-CB5BC877BF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A33577CF-8A7C-C945-A348-7F422C609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A713E6E9-868B-0747-A20E-AE4870404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1" name="Group 360">
                    <a:extLst>
                      <a:ext uri="{FF2B5EF4-FFF2-40B4-BE49-F238E27FC236}">
                        <a16:creationId xmlns:a16="http://schemas.microsoft.com/office/drawing/2014/main" id="{BA51DB9D-2FE2-0A4A-8C2F-B80AFC25D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C0930CC4-E91D-A446-86FB-49F5DB3F5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80F094A7-A647-FA4E-A12A-80EBCB373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BC390DE7-334F-6446-81F7-B83475E4B5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9CA7F531-1A44-9D4A-B5C3-0AE7D2FD8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0C8C969B-2204-BA49-889C-7CE882AED3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B1B1A40-E59E-144D-B4B3-8B8317DCE62C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CB472F76-2DD6-5247-8E97-DE08A4F4D8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9" name="Group 348">
                    <a:extLst>
                      <a:ext uri="{FF2B5EF4-FFF2-40B4-BE49-F238E27FC236}">
                        <a16:creationId xmlns:a16="http://schemas.microsoft.com/office/drawing/2014/main" id="{9D1AD38F-4628-0D4A-8A7E-3F687C6945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2DD22161-467C-5D4B-BA50-417A9B504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7FE43383-B427-D849-AA1C-D66924EC3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0" name="Group 349">
                    <a:extLst>
                      <a:ext uri="{FF2B5EF4-FFF2-40B4-BE49-F238E27FC236}">
                        <a16:creationId xmlns:a16="http://schemas.microsoft.com/office/drawing/2014/main" id="{EA646285-68F8-7A4A-91E8-4A91CF23C7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731D1915-F58B-3247-B099-6B9304D6E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4BCA1506-050D-FF41-8389-E59CC013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09E01521-BC36-7744-843E-E292ECDF0F4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20060689-6B06-BF47-BC14-65B4FAE22D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A03EA0D6-8203-554F-9F7B-919EEEB26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E61D8543-FF05-DC4F-B8D7-23716BD98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BC2F05D4-6DED-C144-9C64-822C64CF70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2AB50272-783B-F24B-A5EB-3E6124A2A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32601497-C683-DD4D-9A4F-1F2D84E2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8C80C91E-94EA-5F4D-8810-DE24660F86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868983AC-A9FD-8844-A9ED-DC5D1100E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BDAB8A05-F307-8B46-AD2F-4F2A8D96CD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510658BA-C07A-E049-A8A5-7B294A926A42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0A9EC07A-5738-9D4A-9473-9A4902231FB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2" name="Group 331">
                    <a:extLst>
                      <a:ext uri="{FF2B5EF4-FFF2-40B4-BE49-F238E27FC236}">
                        <a16:creationId xmlns:a16="http://schemas.microsoft.com/office/drawing/2014/main" id="{7E149337-81FD-ED4E-9CCC-05DD1B5B3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2105C56B-9427-BC40-B388-D9F5AD429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id="{B1B26223-FCCF-8A4B-8228-71644B3BA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3" name="Group 332">
                    <a:extLst>
                      <a:ext uri="{FF2B5EF4-FFF2-40B4-BE49-F238E27FC236}">
                        <a16:creationId xmlns:a16="http://schemas.microsoft.com/office/drawing/2014/main" id="{308FED32-C1D1-C646-BCE4-BC935F9EC8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70A4174B-2E2A-8249-B3B3-E7CB99C62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7CF59F82-8B92-B346-AC25-0A9975BFC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3AC31E1A-5051-5441-8E55-55155799879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76374B66-6EF3-BE46-87C7-79FDBB8AA0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8B4BE151-1376-8440-8F85-F3F823D06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05441191-7EED-904F-8ADC-5C904D52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BCE5A3AB-B15E-AE46-99AE-DC4FC881A4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0D11D676-06D6-CE4B-ADC6-222C9695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EA924EE4-95BC-374E-A193-D0595EF4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AA65AFA8-8B3B-AC4A-ACBC-2772BAB2EC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3E11784F-CD1C-E745-B440-4DE45DD1B6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5D676F03-3133-A543-9BB9-47E30B1C06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CB1751E-6BA6-FA4D-8C36-D9B159D9F22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46F68744-3AE6-0D4D-AF32-50D759CA8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id="{4356146C-3909-8149-A034-2033E7E73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0196F459-2C78-F141-951C-0467BFA4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4B3EABDA-9C43-7847-91B1-5CE711ABA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1B453B46-AA1D-E64B-BEBB-4BB91FD016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22139818-72AD-A941-B328-DB800984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DE9DE772-C79A-5C40-B29C-07B35800F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E2BFA88F-1C02-7648-BB1D-2FA472F553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42EEF52D-4234-8448-BA12-0CE8D3EE6E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1B2B3158-CB68-8F46-9193-B63645DAD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6E2AF71D-73BB-BA43-835F-280495799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" name="Group 309">
                    <a:extLst>
                      <a:ext uri="{FF2B5EF4-FFF2-40B4-BE49-F238E27FC236}">
                        <a16:creationId xmlns:a16="http://schemas.microsoft.com/office/drawing/2014/main" id="{AF895B80-1DB2-6045-A43C-8BBD1075C6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25247F08-5F3E-D94D-A14C-EDB766F00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84F61D2C-1071-9A4F-96A3-EAB16DEA2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0F6E4C32-D518-0F44-8B64-113A2FC9E5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BA4EE209-57DA-ED45-9AD7-5DCB9715F6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CF2DECA7-92ED-334B-9DAC-D04765D446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D233832C-BA07-7E47-8D29-B2004EDB887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B55E5FF7-B0C0-D944-B4B5-9D4F693B77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747C9874-368C-184D-9068-3236DA94F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58591588-F8EF-2A4E-8919-257C8B1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7D0CEFF1-3B09-2A41-8C2E-516CD0CD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63F5ACDF-ABAF-364E-A178-613A377ECA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1C5180B7-4A79-BF43-920F-EB3563C4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49DF8337-9CD9-DA4E-BBF1-72319B9A8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FDBB63EB-B7E2-C946-9B60-47C4AE02CF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1CEADF2A-C9A8-0942-9A4E-3CFD980C9B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AE5D6196-360B-F94E-BE79-E5189378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id="{0D225EE6-7AFD-3149-985E-9DC643C1D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id="{5EC84FCD-BACA-5A40-B8BB-7E67EDBC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3A1F940F-2E23-244C-9B39-203452848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47B3728A-32AB-C645-82D0-BBE5014B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2A3AB3D-73B9-4745-BC86-5616AB340E9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787EE356-E9DE-0F4C-915A-2F43D27D3B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7A883C30-FEA8-C646-A994-B4FDD4FED3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BB5D3077-586A-B346-A296-604C1613534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19F5DB94-A0E1-1943-8A9D-22A195282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16E429F0-ACFD-1849-B121-C284AC5F9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82A4430F-BE4E-C247-80A2-4DDEE4635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F8981B9D-2257-534E-8A51-D493B4D7C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id="{691E3193-933E-9347-9B91-664CFF366F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DC5A0E80-7535-4A4A-BB34-CAB1963CF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2AF1C826-33E0-8949-A5E6-46E05C44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97195696-E1B7-6340-A3C5-07766033FBC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id="{55FA0E87-E1CF-374E-AFF3-9CDE2BD22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1DDFFF0D-E86F-B747-9091-60E146E0A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46B8795F-38FB-0049-BE81-FE1B61A6E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53794D67-A9ED-8F43-84D8-6E2597CCB6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2C8F80E4-5065-3840-B822-FB2CB2E7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79670C30-9057-394A-BD57-32A33E963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0CFAB06A-2C02-CE4D-B7FB-A803903B9F6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F9B54553-777C-6C4A-A876-BA143D25FE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8FD33F5D-2A2E-624E-AAA6-D12B54AD59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6CEC531-AA9B-FE40-86A7-A2DA4AB0DF3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D9012B5A-D5B4-CF4B-BB47-570F6998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0BFA161E-4B4D-CE4D-803F-7409374C5D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4CE2E944-86A1-154E-999F-D80B570E8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7686A200-FF87-D448-9662-70A06532E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id="{AC37CEC3-1E3C-A549-B799-1E66EAF140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F355B460-A1CE-7A45-88FE-87E36ADF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48BB511-0288-4E4F-B852-FD77E54B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CBFB3EE0-AAA6-F046-87D5-41FD42AC799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280333FA-CE6A-BE4A-AC21-F66A8032E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583424C9-007C-674D-88C7-C163A0AE9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5539A1C1-B3B4-5A43-A69D-E625224C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73FAEB9D-D1B0-3E42-8ED0-EB57854B97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5D25C948-AA8A-6047-A063-B669D5B0F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EE7D4C52-D557-7446-B5F7-7CF22F121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75ADCA79-0E65-D64F-B29B-6C281ECC903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6A28117C-100A-E745-A70B-DB6FAF01F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AC102869-B07E-7942-83CE-C4FEFA8F4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5D053915-8757-2A44-B02B-A0F3CB7BD1D9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BF9C5D16-0272-3942-B88F-EA4A8496D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8BBD99DC-85AB-6146-B979-3277C91D23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F8344F7B-25DC-A346-9A73-B3373FB7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943AC4B4-A1D2-C545-8895-8A11DD326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7004CABD-81AA-C248-978A-71CCF6CEAF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77F39990-C082-BC45-B5A9-FD78CDF2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AE57C86D-E4D3-7741-A312-2DC0A466B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EA5FABA7-573D-C34D-A402-DD63EE6F37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1EF75C9E-0427-554D-9079-F3C5270D25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3DA09DEC-1166-504A-BDC2-91040F5CA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478A95CD-4CAA-AB43-94A7-68D84E36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7618B8EB-361A-D442-BA73-9F5AD6066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E71966F6-B7DE-5B45-9D7E-113BB4236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3D0A9552-337C-BE4F-9A87-47B191745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44761C08-C82F-FD4C-9226-68A3A6E792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DACE4284-DC03-7541-ABFF-130A8B806C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F26E9663-0557-2547-8930-4BF9458F5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D6DFE945-266B-194A-A9CA-6FC30D38D49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FAC2D1CB-6590-1747-9733-4D9970D7F5A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11D871BC-B514-CA45-B075-F72BE8F33C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33D00489-FA44-EB46-8032-9ABBF90A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F43FA072-3EE6-5C4A-9AD9-1BA813E2D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C5DB16FC-FFB7-674D-83BF-133A40AB4F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C8753A53-F47B-3A45-8E03-6BDBCEDA7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6B4F8CAB-D0CF-1B4D-B7C7-143BC4109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3684A166-B446-E944-B68E-E5AB5AF932A0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id="{0A65FB7D-DC16-2D44-B01F-064A89307C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F15B24F4-A49A-0B45-ACE2-7FB54296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792ADBF1-78F7-8548-B705-23B57A0E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E46BFB56-423D-A04D-8492-DFF2F83067C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121AEEE3-2E92-3F4C-BA1B-D3B63C320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D1DF2126-6A09-A74B-A772-54FF9912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BCC25376-4216-7041-BB32-07E2B03F8F8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B9451CF9-F979-DB47-8321-6398D0F7A0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CB4E701-F63F-4E4B-AF91-599E696170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D7D6F2E8-B8E5-9040-9B7A-9AA2E8A8A5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7428092E-8DB3-6C42-AEAC-429E705D2A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A354ED22-12B4-A44D-9755-DA2DF139C2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84BA7488-7DAF-B941-B2F6-94FEFDA46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A183966A-49A3-DA46-8112-7F61D6611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BF1819ED-01DF-8049-B051-E5CC5FDDBE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9C507BC5-E9BB-7F4B-839D-51DE762F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F11FCDB7-11EA-224C-B93D-CDC8E9DC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9EBB8E1F-FC22-304B-92C5-F6E8C22CAB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CD51FCFA-42C1-7E4D-AE0E-B59D389C43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6089A71F-9BD3-EA46-8785-0F410550F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AE3850D8-9BD6-9240-8175-0E50912B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04D89BC8-030A-3148-BD4E-1BDF1C70B1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C3BC1E5A-E51C-AF48-AC5F-E579F451B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A4269B41-0843-914B-9A2C-6884D3B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72659AD6-A825-D446-B40D-FD069C429D2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4D070E27-C1E0-4D44-B4AC-8BADD5CEBF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21105E95-3893-7041-AD09-240167CF2D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606D7EA-A76A-FA4B-AB8A-05A9E926CC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EB301A7-6EF8-AD49-B191-8CC341083588}"/>
              </a:ext>
            </a:extLst>
          </p:cNvPr>
          <p:cNvGrpSpPr/>
          <p:nvPr/>
        </p:nvGrpSpPr>
        <p:grpSpPr>
          <a:xfrm>
            <a:off x="6028909" y="619872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1" name="Rectangle 550">
                      <a:extLst>
                        <a:ext uri="{FF2B5EF4-FFF2-40B4-BE49-F238E27FC236}">
                          <a16:creationId xmlns:a16="http://schemas.microsoft.com/office/drawing/2014/main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4" name="Group 543">
                    <a:extLst>
                      <a:ext uri="{FF2B5EF4-FFF2-40B4-BE49-F238E27FC236}">
                        <a16:creationId xmlns:a16="http://schemas.microsoft.com/office/drawing/2014/main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3" name="Group 532">
                    <a:extLst>
                      <a:ext uri="{FF2B5EF4-FFF2-40B4-BE49-F238E27FC236}">
                        <a16:creationId xmlns:a16="http://schemas.microsoft.com/office/drawing/2014/main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4" name="Rectangle 533">
                      <a:extLst>
                        <a:ext uri="{FF2B5EF4-FFF2-40B4-BE49-F238E27FC236}">
                          <a16:creationId xmlns:a16="http://schemas.microsoft.com/office/drawing/2014/main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Rectangle 534">
                      <a:extLst>
                        <a:ext uri="{FF2B5EF4-FFF2-40B4-BE49-F238E27FC236}">
                          <a16:creationId xmlns:a16="http://schemas.microsoft.com/office/drawing/2014/main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3" name="Group 492">
                    <a:extLst>
                      <a:ext uri="{FF2B5EF4-FFF2-40B4-BE49-F238E27FC236}">
                        <a16:creationId xmlns:a16="http://schemas.microsoft.com/office/drawing/2014/main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4" name="Rectangle 493">
                      <a:extLst>
                        <a:ext uri="{FF2B5EF4-FFF2-40B4-BE49-F238E27FC236}">
                          <a16:creationId xmlns:a16="http://schemas.microsoft.com/office/drawing/2014/main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>
                    <a:extLst>
                      <a:ext uri="{FF2B5EF4-FFF2-40B4-BE49-F238E27FC236}">
                        <a16:creationId xmlns:a16="http://schemas.microsoft.com/office/drawing/2014/main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9" name="Group 458">
                    <a:extLst>
                      <a:ext uri="{FF2B5EF4-FFF2-40B4-BE49-F238E27FC236}">
                        <a16:creationId xmlns:a16="http://schemas.microsoft.com/office/drawing/2014/main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8" name="Group 447">
                    <a:extLst>
                      <a:ext uri="{FF2B5EF4-FFF2-40B4-BE49-F238E27FC236}">
                        <a16:creationId xmlns:a16="http://schemas.microsoft.com/office/drawing/2014/main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5" name="Group 424">
                    <a:extLst>
                      <a:ext uri="{FF2B5EF4-FFF2-40B4-BE49-F238E27FC236}">
                        <a16:creationId xmlns:a16="http://schemas.microsoft.com/office/drawing/2014/main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55" name="TextBox 554">
            <a:extLst>
              <a:ext uri="{FF2B5EF4-FFF2-40B4-BE49-F238E27FC236}">
                <a16:creationId xmlns:a16="http://schemas.microsoft.com/office/drawing/2014/main" id="{32294E2B-7841-3541-9EFF-531AD85DCDD1}"/>
              </a:ext>
            </a:extLst>
          </p:cNvPr>
          <p:cNvSpPr txBox="1"/>
          <p:nvPr/>
        </p:nvSpPr>
        <p:spPr>
          <a:xfrm>
            <a:off x="5998417" y="2212969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2 trăm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200</a:t>
            </a: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0060BE63-2D7F-E649-89B0-E87D71E159A5}"/>
              </a:ext>
            </a:extLst>
          </p:cNvPr>
          <p:cNvGrpSpPr/>
          <p:nvPr/>
        </p:nvGrpSpPr>
        <p:grpSpPr>
          <a:xfrm>
            <a:off x="8296371" y="32992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9DACF952-7A9B-8646-8F27-A89F4CC211A4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ED2EB957-61C2-9E49-933B-657990C4448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2" name="Group 721">
                  <a:extLst>
                    <a:ext uri="{FF2B5EF4-FFF2-40B4-BE49-F238E27FC236}">
                      <a16:creationId xmlns:a16="http://schemas.microsoft.com/office/drawing/2014/main" id="{7D521708-13DA-784C-AAB1-F2CC2AEA72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7F779582-1676-1045-A123-1A6072DD2C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7608A948-A919-1E4F-B3D0-D9FE1C7FE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id="{CEEFE087-9972-9842-B456-83B245132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532392CF-5206-524C-BB6C-24F7314402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id="{D467F715-9BB9-8C41-B49E-851CD39E6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id="{443A7091-65E9-1C4F-AFA6-2AE83060D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id="{2F00AE67-022A-C146-8F8F-F9C564CCEDB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id="{BFBA945C-3A06-7143-A5A2-8F96B8538B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E7051D50-A587-D042-9E4F-9C7C92A2B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id="{07EE94DC-35B5-2C44-9F30-24B718672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8" name="Group 727">
                    <a:extLst>
                      <a:ext uri="{FF2B5EF4-FFF2-40B4-BE49-F238E27FC236}">
                        <a16:creationId xmlns:a16="http://schemas.microsoft.com/office/drawing/2014/main" id="{8F28EC8F-5713-9243-ABC4-0527D7701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id="{B7EBAF52-5CCE-5D41-AD3F-57C37C5F4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id="{8E13816D-BC9F-6E44-9028-ED0FC7AF1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88086BBE-9532-6A49-8D78-600E3791D5B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id="{14B6B5DC-47CB-8C4F-8323-58209027CB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Rectangle 725">
                    <a:extLst>
                      <a:ext uri="{FF2B5EF4-FFF2-40B4-BE49-F238E27FC236}">
                        <a16:creationId xmlns:a16="http://schemas.microsoft.com/office/drawing/2014/main" id="{11D1A21E-8774-EB4E-952B-8457B06652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id="{05ED4C9C-3EB3-CF44-88F9-8815D43F2AF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BFCA0A45-82A0-D746-9FBB-A99D6E378B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73B148D0-6662-7B48-B319-CD60EDC9DD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66947BC3-86FB-CF49-A2F6-ABF24A894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id="{51AB1BD5-9F71-2B40-925E-AE6BABF14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id="{F584DAAB-A4A7-9941-A849-226BD81EF4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id="{BAA98950-FC7E-0E4B-ADF3-8D33A48AC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id="{4E372B16-3DDC-AB46-A323-50EBA47BB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88963167-DC49-0D4E-AFC2-3E6A27F4329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id="{92340290-A85B-684E-9F36-9CB8092246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id="{D7FBA428-9753-4E48-AE60-B473A3E34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id="{C31A8F3F-80BE-824F-A2E2-EFFEB19DF7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id="{EA113F4F-225F-7A41-88F8-B6F36E985B6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id="{0BE8802D-0F76-234D-884B-412B2AC9D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id="{15F5B451-A9EC-9040-B1CC-D425C2F9F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3267F1DF-537D-EC47-87E7-06845E447C4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21012FB4-F69A-FB41-9C07-556C30169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id="{083EB29D-01DE-0B43-90E4-1DB0A2E5E9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B5D6F76C-B3D3-4C49-AFD1-22A5FB966458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CF83C506-161C-A34C-8B6B-113A2D948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id="{2033906E-F94C-D54E-BF88-159041B459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9ABA0916-1C36-374C-A61D-4B2AF22D5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id="{A6C14637-B305-5648-A6E4-AF627F5A4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id="{24199E2B-9116-EC4B-9FE8-82B6CCD39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id="{4A1D44DB-6E07-994A-9DFF-971210452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Rectangle 701">
                      <a:extLst>
                        <a:ext uri="{FF2B5EF4-FFF2-40B4-BE49-F238E27FC236}">
                          <a16:creationId xmlns:a16="http://schemas.microsoft.com/office/drawing/2014/main" id="{EB3F64C1-49B4-844B-ABFA-9B34F6351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445590BD-7BFA-424B-9472-D96E935D541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3" name="Group 692">
                    <a:extLst>
                      <a:ext uri="{FF2B5EF4-FFF2-40B4-BE49-F238E27FC236}">
                        <a16:creationId xmlns:a16="http://schemas.microsoft.com/office/drawing/2014/main" id="{01751C2E-B181-B240-AF56-51F216341F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BAA73557-70F1-4141-B8CD-D5167B27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id="{8021CBEA-9A10-9944-AED0-B7FF08146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4" name="Group 693">
                    <a:extLst>
                      <a:ext uri="{FF2B5EF4-FFF2-40B4-BE49-F238E27FC236}">
                        <a16:creationId xmlns:a16="http://schemas.microsoft.com/office/drawing/2014/main" id="{903A1F77-2E05-F248-8E16-DE5FCA2CC68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id="{68A6769D-1717-3741-91E5-CE422B77F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id="{76711A0A-509F-F844-B1C4-5F2B251F5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ED106BB6-EE94-6F41-ABCB-B5587A26984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68BA07B1-1240-644D-A279-EEC81ABE68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C00397EC-7221-B148-8FF3-9E4CB8CAE3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62D9E2B4-4BA5-BD4A-BCB0-22102A7F46C1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5131029E-F7A7-B54C-9575-ACAE5F61FD8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2" name="Group 681">
                    <a:extLst>
                      <a:ext uri="{FF2B5EF4-FFF2-40B4-BE49-F238E27FC236}">
                        <a16:creationId xmlns:a16="http://schemas.microsoft.com/office/drawing/2014/main" id="{0CB43B78-0E91-B64D-8317-95557791C5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id="{4068AE99-949A-EF4F-9299-6590C930E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id="{EBFF13BC-5605-C343-887D-949A02EBE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3" name="Group 682">
                    <a:extLst>
                      <a:ext uri="{FF2B5EF4-FFF2-40B4-BE49-F238E27FC236}">
                        <a16:creationId xmlns:a16="http://schemas.microsoft.com/office/drawing/2014/main" id="{A6372ECF-9B96-774A-82BF-83FF6E09BA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id="{C3192E1F-066B-B349-88F0-067480AB6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Rectangle 684">
                      <a:extLst>
                        <a:ext uri="{FF2B5EF4-FFF2-40B4-BE49-F238E27FC236}">
                          <a16:creationId xmlns:a16="http://schemas.microsoft.com/office/drawing/2014/main" id="{D0FA8405-F8F7-4445-A2E9-FC3F45BF1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D415560B-D79C-D64C-891A-40D9A5193C3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6" name="Group 675">
                    <a:extLst>
                      <a:ext uri="{FF2B5EF4-FFF2-40B4-BE49-F238E27FC236}">
                        <a16:creationId xmlns:a16="http://schemas.microsoft.com/office/drawing/2014/main" id="{5F20176C-3402-BD48-AF1C-09638E03F9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F0CB4022-7F17-A64F-A420-DEAD04C87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id="{5372115E-FAE3-C143-A06E-EDFED7C4F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7" name="Group 676">
                    <a:extLst>
                      <a:ext uri="{FF2B5EF4-FFF2-40B4-BE49-F238E27FC236}">
                        <a16:creationId xmlns:a16="http://schemas.microsoft.com/office/drawing/2014/main" id="{C7F3B6B0-7210-AD4F-A2AD-7AA52F4C93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id="{5DE23F81-1AC3-4540-AF6C-9963048DC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id="{9BEC031A-7B3B-E14A-83D3-FBB57DE0B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731AE0E8-B3F7-DD41-BD1B-A6324D8ABAA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id="{070FC6E9-B8E0-764D-8884-B45A39F521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id="{8F62AA3D-1A77-DD41-BB4B-E71A3035F4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A2669A9D-C72C-9E49-9F2C-FB8E2990FD04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id="{03C9AE99-6144-A249-A30F-56D80304460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5" name="Group 664">
                    <a:extLst>
                      <a:ext uri="{FF2B5EF4-FFF2-40B4-BE49-F238E27FC236}">
                        <a16:creationId xmlns:a16="http://schemas.microsoft.com/office/drawing/2014/main" id="{0C5ADD0B-3AEA-584F-831B-2F6AED0975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51C2B8EB-0D63-1C4C-9600-BC989B8BF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id="{0341DFFF-E2DA-CA44-B3AD-C44C097D6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6" name="Group 665">
                    <a:extLst>
                      <a:ext uri="{FF2B5EF4-FFF2-40B4-BE49-F238E27FC236}">
                        <a16:creationId xmlns:a16="http://schemas.microsoft.com/office/drawing/2014/main" id="{52E73722-0CB5-AD43-8EAD-9C049006D3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id="{731976B3-08CD-644E-B8F4-76FB424BA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id="{076F597B-335E-C04D-B20C-7C5C6F6314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B70D5617-6FDD-7742-BDE8-CC2488522D9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id="{897B8743-F8BB-044C-AD5F-9C54F6B941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016D41E6-C93F-FD48-82E6-9BE0CAB12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id="{4D0D25C1-F0A5-2646-B2C3-2B7AD5618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0" name="Group 659">
                    <a:extLst>
                      <a:ext uri="{FF2B5EF4-FFF2-40B4-BE49-F238E27FC236}">
                        <a16:creationId xmlns:a16="http://schemas.microsoft.com/office/drawing/2014/main" id="{5621B535-D6AB-6E48-A4FE-F134CDD358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1" name="Rectangle 660">
                      <a:extLst>
                        <a:ext uri="{FF2B5EF4-FFF2-40B4-BE49-F238E27FC236}">
                          <a16:creationId xmlns:a16="http://schemas.microsoft.com/office/drawing/2014/main" id="{93F37AE9-A830-B244-BF11-1E484659C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Rectangle 661">
                      <a:extLst>
                        <a:ext uri="{FF2B5EF4-FFF2-40B4-BE49-F238E27FC236}">
                          <a16:creationId xmlns:a16="http://schemas.microsoft.com/office/drawing/2014/main" id="{FFD58BC6-486B-9D40-9A93-D3A25DF86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2993542D-83CA-9345-9FB7-AFD8D8816ED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9DFBD3D6-6D4C-3C4A-8237-A6EC40A674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Rectangle 657">
                    <a:extLst>
                      <a:ext uri="{FF2B5EF4-FFF2-40B4-BE49-F238E27FC236}">
                        <a16:creationId xmlns:a16="http://schemas.microsoft.com/office/drawing/2014/main" id="{CD19EF88-419F-2E42-B5E2-82EDB6E3A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0930606A-5BB9-8F46-85DC-96AA4FF06000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F607E02D-E43A-604A-A813-773207EBEF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id="{BC39B674-83C7-2B4C-922E-D145554B0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16825C27-E037-F947-891C-A5E5C6C7E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id="{7B0F6ED9-DC5D-C542-BD96-92571D47A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9" name="Group 648">
                    <a:extLst>
                      <a:ext uri="{FF2B5EF4-FFF2-40B4-BE49-F238E27FC236}">
                        <a16:creationId xmlns:a16="http://schemas.microsoft.com/office/drawing/2014/main" id="{2B3E4121-1154-2445-84D8-F5E9F6797B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id="{E7588FD5-D859-6543-9B5F-2606918F1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id="{A8735113-1193-1445-B8DC-8CCDAB178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id="{56AF7572-2D21-244D-A26B-7C7DDEE1350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49F14FD1-8B64-8B46-8D17-489F8D1132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A60DF52B-8B62-3C41-A4A8-B8F3C4216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id="{5DEB62C0-9D4F-1A46-B606-D6FE3A638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id="{CFAEFD35-EC92-DD4D-AFC7-E65D308C71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id="{975B0F33-607E-0B4C-B671-6E894427B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id="{1BB83FD3-896C-A945-B423-9E8F9F729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id="{C38624C4-BA6C-8445-853A-21F58C54A09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E20496C9-176D-CE47-806F-B68E810570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32C570ED-D062-6E4D-A10B-EBA076B53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A482C6E0-5655-4341-9B33-4A9A0B2CD04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5766CAAA-6A7A-4148-8949-24F9E193249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1" name="Group 630">
                    <a:extLst>
                      <a:ext uri="{FF2B5EF4-FFF2-40B4-BE49-F238E27FC236}">
                        <a16:creationId xmlns:a16="http://schemas.microsoft.com/office/drawing/2014/main" id="{214C01D8-F5BE-6F42-9394-FB5B8A0B7B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47ED62B5-ED25-834F-B843-ADB0C302F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id="{2B0B5164-B507-9749-9027-0D40E5EAC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2" name="Group 631">
                    <a:extLst>
                      <a:ext uri="{FF2B5EF4-FFF2-40B4-BE49-F238E27FC236}">
                        <a16:creationId xmlns:a16="http://schemas.microsoft.com/office/drawing/2014/main" id="{0B7C3284-F6F6-9E4D-ABC1-A6A95F833D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id="{8CD66399-0058-374C-87E8-7D31A78EF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id="{FEADE987-F7D0-7B48-9D22-60F8097AD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28F1E87D-E73A-204E-9915-E78EC65AE88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5" name="Group 624">
                    <a:extLst>
                      <a:ext uri="{FF2B5EF4-FFF2-40B4-BE49-F238E27FC236}">
                        <a16:creationId xmlns:a16="http://schemas.microsoft.com/office/drawing/2014/main" id="{52B48639-BCA6-D448-8BCE-09716526A0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076F98D2-1D16-F045-B76A-629FAB0D1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id="{D120432F-2191-FC48-8226-B469E03F3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6" name="Group 625">
                    <a:extLst>
                      <a:ext uri="{FF2B5EF4-FFF2-40B4-BE49-F238E27FC236}">
                        <a16:creationId xmlns:a16="http://schemas.microsoft.com/office/drawing/2014/main" id="{954B4144-6148-104E-9AD0-9372EAA686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7" name="Rectangle 626">
                      <a:extLst>
                        <a:ext uri="{FF2B5EF4-FFF2-40B4-BE49-F238E27FC236}">
                          <a16:creationId xmlns:a16="http://schemas.microsoft.com/office/drawing/2014/main" id="{2308D259-3B83-804F-9F49-37BB61169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id="{C66E4507-BDEC-A04B-9EBF-E2B411669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85CD5AF9-2BF9-4E48-88D8-0FDAE4FDB7E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15D1616B-6BC3-1248-A741-EA18A189C0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id="{3C42B98A-F5C3-8644-8981-2016A1C42E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3FE8BF2D-3EB5-204A-9A01-59A8F078B17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D5A34F5E-EA39-7045-A3B8-74A5183BE6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id="{C926B385-414D-5147-AD82-5A688209F0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9C47E789-3242-A041-B4D4-F219A4D54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id="{ACD25EED-B84C-FE4F-8658-DFDC66DFC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5" name="Group 614">
                    <a:extLst>
                      <a:ext uri="{FF2B5EF4-FFF2-40B4-BE49-F238E27FC236}">
                        <a16:creationId xmlns:a16="http://schemas.microsoft.com/office/drawing/2014/main" id="{84EEFDC4-1D18-2748-A687-297EA8120B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id="{08912284-8A67-C247-B87D-AA10BA389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id="{6A281EF8-922B-9047-BDA4-B35C58A05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BB13645E-F5C3-D644-86B5-608972DCCC9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id="{B7896797-F26B-7146-9675-B0D750FAB84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172B15EE-7903-C242-8442-837FC791B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id="{28F125BE-2B65-EA45-A2A0-F1085DBEC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9" name="Group 608">
                    <a:extLst>
                      <a:ext uri="{FF2B5EF4-FFF2-40B4-BE49-F238E27FC236}">
                        <a16:creationId xmlns:a16="http://schemas.microsoft.com/office/drawing/2014/main" id="{C7372101-DDAF-0345-9316-AA8814FE48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id="{1D9110F3-68AC-6245-9682-D03CBB315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id="{FC99ACAD-16FF-D64C-8AD8-4BFD0745A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id="{6C40C302-DBA8-7942-A28E-45A3A034663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AE6F0BC3-594F-6F4E-A459-B8873155EE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id="{E58CA7B6-9B39-BB4B-8AE3-0F5AA41F05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B75CE227-E233-9047-A569-2936465BE033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16D41AB0-8C2B-2741-948E-0B8DDCA412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id="{F962A085-A773-564C-AF67-C0B640A48F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37679193-EBFA-3845-AE41-8314A7E3B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id="{FB81D67E-8CDA-2046-A2E9-BB542A829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8" name="Group 597">
                    <a:extLst>
                      <a:ext uri="{FF2B5EF4-FFF2-40B4-BE49-F238E27FC236}">
                        <a16:creationId xmlns:a16="http://schemas.microsoft.com/office/drawing/2014/main" id="{A5A6428C-96AE-7846-BE06-7699CA3FA4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id="{6145E0D0-EBBA-3E4C-9458-116725C02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Rectangle 599">
                      <a:extLst>
                        <a:ext uri="{FF2B5EF4-FFF2-40B4-BE49-F238E27FC236}">
                          <a16:creationId xmlns:a16="http://schemas.microsoft.com/office/drawing/2014/main" id="{4A7BA181-C2D2-934A-AF85-632778482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id="{D266C162-3920-CB42-A009-201D89260114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id="{1F5573E1-8D51-454A-9668-822C4F5648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E653601A-7253-4341-8DBA-F60CBE7CE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id="{3D61C4D2-5D8C-B047-AA1E-B186A1017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2" name="Group 591">
                    <a:extLst>
                      <a:ext uri="{FF2B5EF4-FFF2-40B4-BE49-F238E27FC236}">
                        <a16:creationId xmlns:a16="http://schemas.microsoft.com/office/drawing/2014/main" id="{3CEFCA26-4DE6-F643-8732-7C07943E4F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id="{EB11FF0B-4A65-3241-A386-7026034A2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id="{C328E26A-9ECE-8549-9967-7EE9E404A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17689799-C7E1-9847-8AAA-1612213E22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C08C91C8-E9D1-4645-BC82-32EFAB0ECD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id="{01FDF4C3-16BB-584C-803A-5D88AD4953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37FD5B0B-07AB-C54B-BD63-835E23072A3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C2C0FD10-8560-3C48-A78D-F0EA571B2BC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id="{59D0AC6E-2C65-674E-80B7-F1021E4373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id="{8A1639E2-9F2E-0D4E-87C6-8EB239C92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Rectangle 584">
                      <a:extLst>
                        <a:ext uri="{FF2B5EF4-FFF2-40B4-BE49-F238E27FC236}">
                          <a16:creationId xmlns:a16="http://schemas.microsoft.com/office/drawing/2014/main" id="{AE19D790-AC61-1245-9B0B-826D26F39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1" name="Group 580">
                    <a:extLst>
                      <a:ext uri="{FF2B5EF4-FFF2-40B4-BE49-F238E27FC236}">
                        <a16:creationId xmlns:a16="http://schemas.microsoft.com/office/drawing/2014/main" id="{2AFA8E4C-E25D-EF45-A9B8-DE576CEA3F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2" name="Rectangle 581">
                      <a:extLst>
                        <a:ext uri="{FF2B5EF4-FFF2-40B4-BE49-F238E27FC236}">
                          <a16:creationId xmlns:a16="http://schemas.microsoft.com/office/drawing/2014/main" id="{1BB53B6A-7FBC-5945-AC8D-D2E4DC71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3" name="Rectangle 582">
                      <a:extLst>
                        <a:ext uri="{FF2B5EF4-FFF2-40B4-BE49-F238E27FC236}">
                          <a16:creationId xmlns:a16="http://schemas.microsoft.com/office/drawing/2014/main" id="{66438D43-C1EA-3948-9DF1-CDFE3931F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A5B771FF-62CF-ED45-B9DC-C076B5480D8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4" name="Group 573">
                    <a:extLst>
                      <a:ext uri="{FF2B5EF4-FFF2-40B4-BE49-F238E27FC236}">
                        <a16:creationId xmlns:a16="http://schemas.microsoft.com/office/drawing/2014/main" id="{E8581D89-B96A-6A48-B5D0-0F651140EFA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id="{1B33312B-BBDD-6F46-985E-2FA52A94A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9" name="Rectangle 578">
                      <a:extLst>
                        <a:ext uri="{FF2B5EF4-FFF2-40B4-BE49-F238E27FC236}">
                          <a16:creationId xmlns:a16="http://schemas.microsoft.com/office/drawing/2014/main" id="{6D559AB8-1601-0647-AA4F-3009D6D9B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5" name="Group 574">
                    <a:extLst>
                      <a:ext uri="{FF2B5EF4-FFF2-40B4-BE49-F238E27FC236}">
                        <a16:creationId xmlns:a16="http://schemas.microsoft.com/office/drawing/2014/main" id="{7815BEAF-E0DE-7949-8DA0-71BEE520D5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id="{AE05C530-B9B3-9B49-B8E4-8F764E948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Rectangle 576">
                      <a:extLst>
                        <a:ext uri="{FF2B5EF4-FFF2-40B4-BE49-F238E27FC236}">
                          <a16:creationId xmlns:a16="http://schemas.microsoft.com/office/drawing/2014/main" id="{36FC5FA5-A1F9-094B-920F-F6C68AF7B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0AC4ECB6-B0DB-0845-B796-B4B682FEC6A1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D4EFAD1E-77DA-ED43-A9DA-C72FCDF6B7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id="{9C5DF3CF-B292-6943-B8C2-12B23CCA48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D94FFD05-AF90-234A-86CE-A9A162A7AE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A48BA49E-103C-9645-A99F-FDDAEA71469D}"/>
              </a:ext>
            </a:extLst>
          </p:cNvPr>
          <p:cNvGrpSpPr/>
          <p:nvPr/>
        </p:nvGrpSpPr>
        <p:grpSpPr>
          <a:xfrm>
            <a:off x="8515719" y="45330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1C98B359-D632-7841-BA00-9C076CF88063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2" name="Group 741">
                <a:extLst>
                  <a:ext uri="{FF2B5EF4-FFF2-40B4-BE49-F238E27FC236}">
                    <a16:creationId xmlns:a16="http://schemas.microsoft.com/office/drawing/2014/main" id="{42A44660-39A0-4A4E-9BD9-D62BB66EEE83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id="{AA273EE2-91B8-5B42-A674-763110DA76B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id="{E7BD0883-6138-4A4B-80D3-EB6A1AA60D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id="{7F0F419A-CBAD-CA4A-9CE2-AEE8B24C8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id="{C12FDE9B-663B-284A-990E-810FBF7E5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7" name="Group 916">
                    <a:extLst>
                      <a:ext uri="{FF2B5EF4-FFF2-40B4-BE49-F238E27FC236}">
                        <a16:creationId xmlns:a16="http://schemas.microsoft.com/office/drawing/2014/main" id="{9E1404C2-A9C4-B54F-B296-E60537E1F6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id="{BFCF8A6A-0E47-4146-BDAC-84AA471C7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id="{E8A19A9E-5068-924F-91B8-895C31DFE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>
                  <a:extLst>
                    <a:ext uri="{FF2B5EF4-FFF2-40B4-BE49-F238E27FC236}">
                      <a16:creationId xmlns:a16="http://schemas.microsoft.com/office/drawing/2014/main" id="{525A8F59-63C0-3945-AAD2-2BFF1273E95D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10" name="Group 909">
                    <a:extLst>
                      <a:ext uri="{FF2B5EF4-FFF2-40B4-BE49-F238E27FC236}">
                        <a16:creationId xmlns:a16="http://schemas.microsoft.com/office/drawing/2014/main" id="{D974B07D-C9A1-CD48-B9F5-D13A122CD9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id="{B48183AE-4A1D-E64A-A604-9D2667F5A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EFC48864-E795-EC4A-96A1-81823607B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id="{24763BA8-D98F-794A-A3E6-284A98213A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id="{4B8CFF58-9B50-4C4B-BC50-F0090BC58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id="{DAB06763-63DA-394B-A43B-82E6B65B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id="{EF0FCBD6-5FEB-A84B-B888-F6D86867910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id="{20EFB2E1-DE87-104B-AC50-64205C0A0F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id="{5487FBFC-2A2D-AF47-A752-3E25412C95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id="{A687BB2E-21DF-564A-84C9-1BB8F02E73E8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id="{DB95A788-FB56-1244-B910-AAC621FE33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9" name="Group 898">
                    <a:extLst>
                      <a:ext uri="{FF2B5EF4-FFF2-40B4-BE49-F238E27FC236}">
                        <a16:creationId xmlns:a16="http://schemas.microsoft.com/office/drawing/2014/main" id="{03AD0CE0-BE48-7942-AAB2-E775C2CDED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CA300306-AB8E-884F-B3CE-57D775B53D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id="{EE72223A-9F20-564C-B901-E29EB453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0" name="Group 899">
                    <a:extLst>
                      <a:ext uri="{FF2B5EF4-FFF2-40B4-BE49-F238E27FC236}">
                        <a16:creationId xmlns:a16="http://schemas.microsoft.com/office/drawing/2014/main" id="{A17F3278-A5AC-C647-B9FA-9B93B1F95B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id="{9D8BF467-126E-B64F-8B4A-55081E078B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id="{C220F3D7-0F13-B94E-BC6A-77BBF4FEF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id="{6B7C48CD-2D31-3B41-9B23-A2D2140D67F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3" name="Group 892">
                    <a:extLst>
                      <a:ext uri="{FF2B5EF4-FFF2-40B4-BE49-F238E27FC236}">
                        <a16:creationId xmlns:a16="http://schemas.microsoft.com/office/drawing/2014/main" id="{00967A32-A195-1745-9172-60D143C3D4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D48B7449-0860-3041-8D32-990D4CB5B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id="{02F5642A-F356-7B46-89B2-BDBA0D3F0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4" name="Group 893">
                    <a:extLst>
                      <a:ext uri="{FF2B5EF4-FFF2-40B4-BE49-F238E27FC236}">
                        <a16:creationId xmlns:a16="http://schemas.microsoft.com/office/drawing/2014/main" id="{FEC7E5E8-13E0-774F-8E31-D5FC16968E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5" name="Rectangle 894">
                      <a:extLst>
                        <a:ext uri="{FF2B5EF4-FFF2-40B4-BE49-F238E27FC236}">
                          <a16:creationId xmlns:a16="http://schemas.microsoft.com/office/drawing/2014/main" id="{4B775BF9-95C0-8245-BDDF-FDE9B2518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id="{62B41859-F721-C64E-8517-E7A4D5CEF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id="{86C0ED37-B58F-8E44-8F2D-F5C4B62D9C6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00BEEA91-F7A6-4D4E-835D-3DB05513D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id="{EEC55526-CED3-5E40-AAE8-AD9834FC3A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id="{065050A2-17CF-8049-8A06-B929809BFD20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id="{5EA32F40-6F42-2843-B0F9-80EB7E51DCD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id="{94E8DFFB-1E40-1045-AB31-58E8096A11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9FC98D23-D86E-F045-957C-3F033B6E6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id="{CB67C734-E715-7A4B-B27C-ED59F59A8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3" name="Group 882">
                    <a:extLst>
                      <a:ext uri="{FF2B5EF4-FFF2-40B4-BE49-F238E27FC236}">
                        <a16:creationId xmlns:a16="http://schemas.microsoft.com/office/drawing/2014/main" id="{233D7CED-5D2E-794E-A834-785036AAF7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id="{E5A4BB98-84CE-6B4A-88C1-ABF6E3B80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5" name="Rectangle 884">
                      <a:extLst>
                        <a:ext uri="{FF2B5EF4-FFF2-40B4-BE49-F238E27FC236}">
                          <a16:creationId xmlns:a16="http://schemas.microsoft.com/office/drawing/2014/main" id="{5D718176-EEB7-3B49-8D7F-12CDD8012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EB57C9EF-06AA-F04F-BD27-E214FCD2B7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id="{FEC4F751-6F2F-9044-8D73-B51D6E0B22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13F31CA2-B78F-B143-BA5A-B62079A8D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id="{5EA4215E-606F-D541-995E-85FA6E9A3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7" name="Group 876">
                    <a:extLst>
                      <a:ext uri="{FF2B5EF4-FFF2-40B4-BE49-F238E27FC236}">
                        <a16:creationId xmlns:a16="http://schemas.microsoft.com/office/drawing/2014/main" id="{15DDDB29-4900-F042-96BF-6111A72D40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id="{BB852BA4-B4BF-1C4A-9C5E-6D5250FD9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9" name="Rectangle 878">
                      <a:extLst>
                        <a:ext uri="{FF2B5EF4-FFF2-40B4-BE49-F238E27FC236}">
                          <a16:creationId xmlns:a16="http://schemas.microsoft.com/office/drawing/2014/main" id="{6AA938A7-C302-2E4A-9375-314CA5091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880E7EB4-D37A-784C-BEAF-7B1193349FE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8AF0794A-8F7D-A242-875D-3998536468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5D62BC4F-4B3D-8546-B7ED-5AB721EC29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4E1F9B41-5A6C-564D-B8F4-A531D102669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BFEB5E15-D81C-6940-80F3-50A16680BC4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5" name="Group 864">
                    <a:extLst>
                      <a:ext uri="{FF2B5EF4-FFF2-40B4-BE49-F238E27FC236}">
                        <a16:creationId xmlns:a16="http://schemas.microsoft.com/office/drawing/2014/main" id="{221ADF26-2D46-C149-82DC-E3E3AB230EF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id="{9E165997-ECD1-8745-ACB2-3DFED0E52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id="{E81E9615-B3EC-3740-8113-E903DFE76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6" name="Group 865">
                    <a:extLst>
                      <a:ext uri="{FF2B5EF4-FFF2-40B4-BE49-F238E27FC236}">
                        <a16:creationId xmlns:a16="http://schemas.microsoft.com/office/drawing/2014/main" id="{8325F38A-AD6B-B94D-96D2-F34EF17AA9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id="{DE51CC06-AEEA-7542-B550-C1DED388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id="{F9B74697-3236-D648-BB42-859A6657E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id="{AABD1DD9-EC2A-FF4B-A9B8-CA345A978C3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id="{619BA73B-6A05-6349-A266-26744D6E91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id="{3396090E-8315-D74C-9D1F-4AEB7D410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id="{7216C4A4-33DB-0642-B3F1-4A90C4DF12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0" name="Group 859">
                    <a:extLst>
                      <a:ext uri="{FF2B5EF4-FFF2-40B4-BE49-F238E27FC236}">
                        <a16:creationId xmlns:a16="http://schemas.microsoft.com/office/drawing/2014/main" id="{9FCFC66B-1C56-9B4C-A03A-DD4A163A79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id="{BBFA21A1-25C3-C94A-98B8-BF641122F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id="{8CB077C9-70F9-BF40-A260-0EB200C0E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id="{387179B8-DCDC-6946-BF9A-C46148D9235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F873B730-E6BF-6B47-995D-6BF0A841B1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653C227E-A37F-494D-A76B-291F64376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02B308AB-0D99-A44C-83A3-2D0959DDA34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id="{A65BD350-120D-B44D-8278-F31DE5BD91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id="{CB74A5F5-9EB8-7640-A9A1-5CCA42DE0B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4EFAE2BD-2C96-4046-8A38-6C06B41F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id="{E2A534CE-D487-2D41-8E35-0348202B5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9" name="Group 848">
                    <a:extLst>
                      <a:ext uri="{FF2B5EF4-FFF2-40B4-BE49-F238E27FC236}">
                        <a16:creationId xmlns:a16="http://schemas.microsoft.com/office/drawing/2014/main" id="{0D391ADA-F80F-024E-A5EC-171B3A5190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0" name="Rectangle 849">
                      <a:extLst>
                        <a:ext uri="{FF2B5EF4-FFF2-40B4-BE49-F238E27FC236}">
                          <a16:creationId xmlns:a16="http://schemas.microsoft.com/office/drawing/2014/main" id="{4F43A2AC-28C4-C84C-8097-E5EE38414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id="{0DDC684C-B1D8-B342-B551-CB8CDAAC6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id="{59F526C0-6767-F54F-A0CD-756A87F151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id="{19F7CB55-57F7-6A4D-B286-012E59929E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17F916DF-075B-A049-8795-FCBAB3596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id="{FFF87D73-1DDA-8C46-8BF4-D38525490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3" name="Group 842">
                    <a:extLst>
                      <a:ext uri="{FF2B5EF4-FFF2-40B4-BE49-F238E27FC236}">
                        <a16:creationId xmlns:a16="http://schemas.microsoft.com/office/drawing/2014/main" id="{C21A3867-DBB1-A949-8234-C26C5AF107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4" name="Rectangle 843">
                      <a:extLst>
                        <a:ext uri="{FF2B5EF4-FFF2-40B4-BE49-F238E27FC236}">
                          <a16:creationId xmlns:a16="http://schemas.microsoft.com/office/drawing/2014/main" id="{9CDA8289-BED1-F043-8C0E-3B25F4A5E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id="{548DFDE0-30ED-0D40-BAE7-B336E000A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665E32C3-67CD-684F-A378-FC7A9A1F427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id="{2D6543D5-F005-7341-A0DA-868E88517F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>
                    <a:extLst>
                      <a:ext uri="{FF2B5EF4-FFF2-40B4-BE49-F238E27FC236}">
                        <a16:creationId xmlns:a16="http://schemas.microsoft.com/office/drawing/2014/main" id="{BE85322E-B59A-5C4C-9EEE-6D2BEC9988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id="{1DDB5D9E-C4CD-F44C-BA33-39B1A3897754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584796D4-DEF1-BF49-A419-C9513F2156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1" name="Group 830">
                    <a:extLst>
                      <a:ext uri="{FF2B5EF4-FFF2-40B4-BE49-F238E27FC236}">
                        <a16:creationId xmlns:a16="http://schemas.microsoft.com/office/drawing/2014/main" id="{DC999673-3F85-BF41-B011-88A09FE225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id="{7685A0F2-FA27-3E4F-9BE9-0E78319F6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id="{A2CF6E2F-A7BA-5742-9165-B60D82390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2" name="Group 831">
                    <a:extLst>
                      <a:ext uri="{FF2B5EF4-FFF2-40B4-BE49-F238E27FC236}">
                        <a16:creationId xmlns:a16="http://schemas.microsoft.com/office/drawing/2014/main" id="{FDE84AB7-7DC2-CA40-8D59-FE179EFF5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3" name="Rectangle 832">
                      <a:extLst>
                        <a:ext uri="{FF2B5EF4-FFF2-40B4-BE49-F238E27FC236}">
                          <a16:creationId xmlns:a16="http://schemas.microsoft.com/office/drawing/2014/main" id="{6E81CC8C-C8F8-FE4B-9529-7DF8737CB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4" name="Rectangle 833">
                      <a:extLst>
                        <a:ext uri="{FF2B5EF4-FFF2-40B4-BE49-F238E27FC236}">
                          <a16:creationId xmlns:a16="http://schemas.microsoft.com/office/drawing/2014/main" id="{E9E1F576-7FC8-D84B-BEA3-AAAD9B137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B2F8F936-82BA-7941-B2E0-0A0DAD372AC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id="{0EA59B85-3E48-7644-8331-79BBEF6695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id="{53E134AD-AF0B-CE4B-B5AB-53BFD1CCB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id="{521EF00B-F117-1548-BAF9-EFBD739A7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6" name="Group 825">
                    <a:extLst>
                      <a:ext uri="{FF2B5EF4-FFF2-40B4-BE49-F238E27FC236}">
                        <a16:creationId xmlns:a16="http://schemas.microsoft.com/office/drawing/2014/main" id="{E72CD6BC-6B49-ED45-A300-B6EE730C711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7" name="Rectangle 826">
                      <a:extLst>
                        <a:ext uri="{FF2B5EF4-FFF2-40B4-BE49-F238E27FC236}">
                          <a16:creationId xmlns:a16="http://schemas.microsoft.com/office/drawing/2014/main" id="{0DF0E17E-7EC0-8E40-89BE-BA5F2B947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8" name="Rectangle 827">
                      <a:extLst>
                        <a:ext uri="{FF2B5EF4-FFF2-40B4-BE49-F238E27FC236}">
                          <a16:creationId xmlns:a16="http://schemas.microsoft.com/office/drawing/2014/main" id="{F2E1BC02-C19E-A04F-BEAD-2FDCFDE9A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49951534-2265-884E-ADDF-4297F638FFB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02A52825-54A7-BA47-8B18-892C656365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id="{06B49B53-D333-F548-B14C-647C7E476C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71C5C422-0D74-A04E-B948-DD464E42B90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id="{26EF6D0D-0AAB-B24D-92FF-923E28AAE89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id="{FED4912E-FF79-B042-8492-1EB5496B50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id="{9E3B5331-83C6-B345-BF08-3FAAF0B1B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id="{0E4CF335-FEBB-FE49-9F26-7812E0C05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5" name="Group 814">
                    <a:extLst>
                      <a:ext uri="{FF2B5EF4-FFF2-40B4-BE49-F238E27FC236}">
                        <a16:creationId xmlns:a16="http://schemas.microsoft.com/office/drawing/2014/main" id="{E16D74CA-12CF-344B-9B8C-D2D534D024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id="{B3DF1DC5-3A7C-954F-8219-2E9A320B4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id="{03C40E4C-7C8A-134C-9A78-4DEA3C6BB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id="{F78BA755-D99E-1547-B95A-94F0532F95C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id="{FD7A0EC9-33B9-DD4B-8BF2-DA874119B8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2312BA4D-B654-C640-A430-EC56052D1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id="{C371AE4D-3832-5B45-B0EF-4254DAAF5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id="{D82AD5AB-57F2-284D-A6AD-381D883719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0" name="Rectangle 809">
                      <a:extLst>
                        <a:ext uri="{FF2B5EF4-FFF2-40B4-BE49-F238E27FC236}">
                          <a16:creationId xmlns:a16="http://schemas.microsoft.com/office/drawing/2014/main" id="{9C5A342B-6FAE-354E-B7BC-DBA01B1B6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1" name="Rectangle 810">
                      <a:extLst>
                        <a:ext uri="{FF2B5EF4-FFF2-40B4-BE49-F238E27FC236}">
                          <a16:creationId xmlns:a16="http://schemas.microsoft.com/office/drawing/2014/main" id="{4023309F-A064-4C4C-8F40-0C09E0C3E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DE19BC85-1851-2143-85D0-A8D0A35A6D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E1D024E3-A4B9-3745-85B4-C730397438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E9A62F7F-4BAA-794B-8EF4-51884DED39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0F58B923-9A56-BA41-96BA-8FA92B42C13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id="{D336AE68-CEFE-7644-8AC4-8FA4CDD0E5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7" name="Group 796">
                    <a:extLst>
                      <a:ext uri="{FF2B5EF4-FFF2-40B4-BE49-F238E27FC236}">
                        <a16:creationId xmlns:a16="http://schemas.microsoft.com/office/drawing/2014/main" id="{7D4F9962-03C6-4F45-AF54-20845660FE1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id="{D34021FE-2FB8-4A40-B46A-086BF19D4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id="{33B79DC1-D417-CB40-A2B4-098A8585A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8" name="Group 797">
                    <a:extLst>
                      <a:ext uri="{FF2B5EF4-FFF2-40B4-BE49-F238E27FC236}">
                        <a16:creationId xmlns:a16="http://schemas.microsoft.com/office/drawing/2014/main" id="{31AC7920-B05F-6645-AA6E-F967E44B89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9" name="Rectangle 798">
                      <a:extLst>
                        <a:ext uri="{FF2B5EF4-FFF2-40B4-BE49-F238E27FC236}">
                          <a16:creationId xmlns:a16="http://schemas.microsoft.com/office/drawing/2014/main" id="{294EA1DE-8009-7A43-8FC0-53CB44C28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Rectangle 799">
                      <a:extLst>
                        <a:ext uri="{FF2B5EF4-FFF2-40B4-BE49-F238E27FC236}">
                          <a16:creationId xmlns:a16="http://schemas.microsoft.com/office/drawing/2014/main" id="{DDE8E495-E5E3-CD4D-8839-979D60350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5CD57B63-ADB6-B74C-B8BB-F5B3967FE17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id="{70EFE10B-5992-4648-8AE5-79082A3A45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id="{EE118D06-6457-6C4B-9224-076935F10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id="{C35B17D1-CBB4-F04C-AFAD-26BA7048D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2" name="Group 791">
                    <a:extLst>
                      <a:ext uri="{FF2B5EF4-FFF2-40B4-BE49-F238E27FC236}">
                        <a16:creationId xmlns:a16="http://schemas.microsoft.com/office/drawing/2014/main" id="{0B83E8CE-C120-134E-A45E-36C145FA0D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3" name="Rectangle 792">
                      <a:extLst>
                        <a:ext uri="{FF2B5EF4-FFF2-40B4-BE49-F238E27FC236}">
                          <a16:creationId xmlns:a16="http://schemas.microsoft.com/office/drawing/2014/main" id="{E0803698-C3DE-D548-9F9C-C7AF9DC40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Rectangle 793">
                      <a:extLst>
                        <a:ext uri="{FF2B5EF4-FFF2-40B4-BE49-F238E27FC236}">
                          <a16:creationId xmlns:a16="http://schemas.microsoft.com/office/drawing/2014/main" id="{5F142A8D-8A2B-2B41-90D0-E6A682C32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67CB09AE-A783-8948-9329-2C2F59F158A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id="{117DB259-9E47-AE48-A172-E7E37407AD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>
                    <a:extLst>
                      <a:ext uri="{FF2B5EF4-FFF2-40B4-BE49-F238E27FC236}">
                        <a16:creationId xmlns:a16="http://schemas.microsoft.com/office/drawing/2014/main" id="{4739810D-222A-0547-A52E-E317B8E074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999171EF-1344-BE4E-87C5-7262762A259B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BE3BAB39-1842-D446-86C2-7C3A062CD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id="{A9D49159-DA9F-B64D-B7A6-0D350E9E6C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id="{AE44B557-7654-A141-B26F-FC622558E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id="{9B62889B-1825-9740-8FF8-CDA5D543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id="{A9F565A1-CF7B-FA4C-84CD-4D3BB99D68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2" name="Rectangle 781">
                      <a:extLst>
                        <a:ext uri="{FF2B5EF4-FFF2-40B4-BE49-F238E27FC236}">
                          <a16:creationId xmlns:a16="http://schemas.microsoft.com/office/drawing/2014/main" id="{DC1D86BE-CBC7-DD4C-9656-F0CB95977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id="{7BFE41A6-741E-4041-AAAE-DB68762C5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2AFC6095-78CE-7044-BD8B-5E76B550702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id="{D5453544-FC80-1144-9F52-6B4AFB12FA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id="{12DD77AD-3500-9B48-9433-8ABED7C47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id="{2D4A55B0-CB3C-B143-AB32-B02E96F58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5" name="Group 774">
                    <a:extLst>
                      <a:ext uri="{FF2B5EF4-FFF2-40B4-BE49-F238E27FC236}">
                        <a16:creationId xmlns:a16="http://schemas.microsoft.com/office/drawing/2014/main" id="{D19009D4-C1DF-1749-BAD5-5AFF517E9E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id="{61E6E8EB-41C0-C247-8A57-34D16D13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id="{FF47B2D8-9078-6D46-B734-9C05A481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EB6BAB49-35C8-4F4D-848D-70518F9408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66EDC700-256D-8246-B139-B9291EFCAD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id="{CDE2CC04-C7BE-7747-8E49-99E0C324A0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id="{4769BE8B-D299-234B-B75C-9D175364EF1F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id="{C2E34D26-84E1-694E-A9FD-4FAD8C6ACB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id="{7A9431B2-06AE-2144-B555-A7BD236DEE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id="{9CA991A1-190C-CA41-8CF2-7351D8002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8" name="Rectangle 767">
                      <a:extLst>
                        <a:ext uri="{FF2B5EF4-FFF2-40B4-BE49-F238E27FC236}">
                          <a16:creationId xmlns:a16="http://schemas.microsoft.com/office/drawing/2014/main" id="{3CC04BF8-FC37-2948-B5C7-7B38F6595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4" name="Group 763">
                    <a:extLst>
                      <a:ext uri="{FF2B5EF4-FFF2-40B4-BE49-F238E27FC236}">
                        <a16:creationId xmlns:a16="http://schemas.microsoft.com/office/drawing/2014/main" id="{B391ACFA-1396-3F45-B1B6-5C6DA56CCC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5" name="Rectangle 764">
                      <a:extLst>
                        <a:ext uri="{FF2B5EF4-FFF2-40B4-BE49-F238E27FC236}">
                          <a16:creationId xmlns:a16="http://schemas.microsoft.com/office/drawing/2014/main" id="{F0C60951-327D-174D-B689-6D881D9A1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Rectangle 765">
                      <a:extLst>
                        <a:ext uri="{FF2B5EF4-FFF2-40B4-BE49-F238E27FC236}">
                          <a16:creationId xmlns:a16="http://schemas.microsoft.com/office/drawing/2014/main" id="{6DE5A524-2DFA-734B-A283-4A3A36594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CCC26B5A-44E8-DE46-97F8-0F70D1DDF03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7" name="Group 756">
                    <a:extLst>
                      <a:ext uri="{FF2B5EF4-FFF2-40B4-BE49-F238E27FC236}">
                        <a16:creationId xmlns:a16="http://schemas.microsoft.com/office/drawing/2014/main" id="{AF48F4A4-A2E3-DB48-8871-D9B710A12D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id="{53D1AFFD-6DDD-944C-BC2C-A4270E5CF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2" name="Rectangle 761">
                      <a:extLst>
                        <a:ext uri="{FF2B5EF4-FFF2-40B4-BE49-F238E27FC236}">
                          <a16:creationId xmlns:a16="http://schemas.microsoft.com/office/drawing/2014/main" id="{5EF16EBE-C629-6C44-B25B-F29A4F232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8" name="Group 757">
                    <a:extLst>
                      <a:ext uri="{FF2B5EF4-FFF2-40B4-BE49-F238E27FC236}">
                        <a16:creationId xmlns:a16="http://schemas.microsoft.com/office/drawing/2014/main" id="{EA2FDA57-26A5-D34D-B015-83FD483209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id="{72428F2E-0D1B-6B4E-A83B-6F34E65B8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id="{19C1C6DC-3EDA-C048-92FD-4BFD8767F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id="{A3E00D26-2902-304F-81FA-913721EDB65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9B96A948-BBD0-4140-B604-F1BD1E36AF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id="{11E778B1-4692-9749-9DA7-F52101A652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60EC874D-A1F0-5D44-B035-541A01A640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0B98BD8B-D589-ED48-8A79-A510DD408932}"/>
              </a:ext>
            </a:extLst>
          </p:cNvPr>
          <p:cNvGrpSpPr/>
          <p:nvPr/>
        </p:nvGrpSpPr>
        <p:grpSpPr>
          <a:xfrm>
            <a:off x="8725359" y="62924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id="{ADBDECDB-5954-D344-B0BB-DA0A9FC57E7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633BC544-22F3-3446-AEA7-2AAEDBD0C0E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8" name="Group 1087">
                  <a:extLst>
                    <a:ext uri="{FF2B5EF4-FFF2-40B4-BE49-F238E27FC236}">
                      <a16:creationId xmlns:a16="http://schemas.microsoft.com/office/drawing/2014/main" id="{B6AD6B4B-F921-4B48-9E76-566384F1796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9" name="Group 1098">
                    <a:extLst>
                      <a:ext uri="{FF2B5EF4-FFF2-40B4-BE49-F238E27FC236}">
                        <a16:creationId xmlns:a16="http://schemas.microsoft.com/office/drawing/2014/main" id="{628F9D10-A638-F440-8125-45878CAC9A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id="{BDC24295-5AC8-3146-8211-C69B28BD4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id="{5359018B-7FB2-C54D-9545-F050C2BB2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0" name="Group 1099">
                    <a:extLst>
                      <a:ext uri="{FF2B5EF4-FFF2-40B4-BE49-F238E27FC236}">
                        <a16:creationId xmlns:a16="http://schemas.microsoft.com/office/drawing/2014/main" id="{327CC5BB-0603-554A-966C-9EFB1CD835F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1" name="Rectangle 1100">
                      <a:extLst>
                        <a:ext uri="{FF2B5EF4-FFF2-40B4-BE49-F238E27FC236}">
                          <a16:creationId xmlns:a16="http://schemas.microsoft.com/office/drawing/2014/main" id="{E1892F0A-4B62-1C45-B371-6EE954E1C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2" name="Rectangle 1101">
                      <a:extLst>
                        <a:ext uri="{FF2B5EF4-FFF2-40B4-BE49-F238E27FC236}">
                          <a16:creationId xmlns:a16="http://schemas.microsoft.com/office/drawing/2014/main" id="{091D27DD-6676-194C-9C0C-98AC5F71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>
                  <a:extLst>
                    <a:ext uri="{FF2B5EF4-FFF2-40B4-BE49-F238E27FC236}">
                      <a16:creationId xmlns:a16="http://schemas.microsoft.com/office/drawing/2014/main" id="{0F9C3AA1-0830-B148-A276-32CF41DF143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id="{6B3C9355-26E1-4E41-8A4A-9C6411E9AC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id="{7A1F366F-04BE-AF48-A6B4-E5681D6E1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id="{F9D70646-E1CD-494A-A5AA-60D838EA6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4" name="Group 1093">
                    <a:extLst>
                      <a:ext uri="{FF2B5EF4-FFF2-40B4-BE49-F238E27FC236}">
                        <a16:creationId xmlns:a16="http://schemas.microsoft.com/office/drawing/2014/main" id="{0A805873-5004-484B-BA04-3EBEF72DFB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5" name="Rectangle 1094">
                      <a:extLst>
                        <a:ext uri="{FF2B5EF4-FFF2-40B4-BE49-F238E27FC236}">
                          <a16:creationId xmlns:a16="http://schemas.microsoft.com/office/drawing/2014/main" id="{05CC12C1-FF9D-034D-8FDC-8FF9FD2FF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6" name="Rectangle 1095">
                      <a:extLst>
                        <a:ext uri="{FF2B5EF4-FFF2-40B4-BE49-F238E27FC236}">
                          <a16:creationId xmlns:a16="http://schemas.microsoft.com/office/drawing/2014/main" id="{593D9B5C-D6B5-E846-8627-1AAC87D03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id="{52548B31-6724-0D4C-BF92-1593C779A93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1" name="Rectangle 1090">
                    <a:extLst>
                      <a:ext uri="{FF2B5EF4-FFF2-40B4-BE49-F238E27FC236}">
                        <a16:creationId xmlns:a16="http://schemas.microsoft.com/office/drawing/2014/main" id="{D141831C-8294-2F49-BEAE-03865C5BD4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Rectangle 1091">
                    <a:extLst>
                      <a:ext uri="{FF2B5EF4-FFF2-40B4-BE49-F238E27FC236}">
                        <a16:creationId xmlns:a16="http://schemas.microsoft.com/office/drawing/2014/main" id="{3B37BC70-5C6C-7440-B7B1-BD16EFF61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id="{147DB34C-364A-E240-BA93-EECA69FFF40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id="{F0A7760A-6E0F-9749-82CA-527FAF8F6B6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2" name="Group 1081">
                    <a:extLst>
                      <a:ext uri="{FF2B5EF4-FFF2-40B4-BE49-F238E27FC236}">
                        <a16:creationId xmlns:a16="http://schemas.microsoft.com/office/drawing/2014/main" id="{245B5431-7211-2F42-B3EC-F5D709885F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id="{150C7307-AFA1-CB46-A770-2584AB477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id="{B80FD11D-0260-C24F-8901-AFBFE49A7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3" name="Group 1082">
                    <a:extLst>
                      <a:ext uri="{FF2B5EF4-FFF2-40B4-BE49-F238E27FC236}">
                        <a16:creationId xmlns:a16="http://schemas.microsoft.com/office/drawing/2014/main" id="{6E113832-81C0-504A-91C2-80F3F435DD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4" name="Rectangle 1083">
                      <a:extLst>
                        <a:ext uri="{FF2B5EF4-FFF2-40B4-BE49-F238E27FC236}">
                          <a16:creationId xmlns:a16="http://schemas.microsoft.com/office/drawing/2014/main" id="{B1F9BDFD-EBD9-B144-B3D4-751C2FB2B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5" name="Rectangle 1084">
                      <a:extLst>
                        <a:ext uri="{FF2B5EF4-FFF2-40B4-BE49-F238E27FC236}">
                          <a16:creationId xmlns:a16="http://schemas.microsoft.com/office/drawing/2014/main" id="{D203800A-560E-1942-9C59-3AD6ED889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id="{CE1FB67E-9FB7-004D-9895-58893441DD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6" name="Group 1075">
                    <a:extLst>
                      <a:ext uri="{FF2B5EF4-FFF2-40B4-BE49-F238E27FC236}">
                        <a16:creationId xmlns:a16="http://schemas.microsoft.com/office/drawing/2014/main" id="{C8BE10A0-054B-264D-8C71-09FFAC45E4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D0DB9C43-E6A0-4741-9CFC-22D7DD784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id="{319362D4-283D-AF48-8855-8DAFADAFE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7" name="Group 1076">
                    <a:extLst>
                      <a:ext uri="{FF2B5EF4-FFF2-40B4-BE49-F238E27FC236}">
                        <a16:creationId xmlns:a16="http://schemas.microsoft.com/office/drawing/2014/main" id="{F4F74DB8-CAC5-A043-A27F-9A6AA7341B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8" name="Rectangle 1077">
                      <a:extLst>
                        <a:ext uri="{FF2B5EF4-FFF2-40B4-BE49-F238E27FC236}">
                          <a16:creationId xmlns:a16="http://schemas.microsoft.com/office/drawing/2014/main" id="{D3CEC710-645C-C344-AAEE-020657E95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9" name="Rectangle 1078">
                      <a:extLst>
                        <a:ext uri="{FF2B5EF4-FFF2-40B4-BE49-F238E27FC236}">
                          <a16:creationId xmlns:a16="http://schemas.microsoft.com/office/drawing/2014/main" id="{55F938FF-9A5A-0D4F-825D-7252D60F4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9101B2BB-7B67-E14E-8343-612D0AEE133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4" name="Rectangle 1073">
                    <a:extLst>
                      <a:ext uri="{FF2B5EF4-FFF2-40B4-BE49-F238E27FC236}">
                        <a16:creationId xmlns:a16="http://schemas.microsoft.com/office/drawing/2014/main" id="{CFC38927-BA84-AC4C-B621-738EC040C6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5" name="Rectangle 1074">
                    <a:extLst>
                      <a:ext uri="{FF2B5EF4-FFF2-40B4-BE49-F238E27FC236}">
                        <a16:creationId xmlns:a16="http://schemas.microsoft.com/office/drawing/2014/main" id="{8995C001-B948-A44E-BD56-A8A5A9CFE3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99BB5F3D-2B5C-804F-BDB0-0C38EB82FD3F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4" name="Group 1053">
                  <a:extLst>
                    <a:ext uri="{FF2B5EF4-FFF2-40B4-BE49-F238E27FC236}">
                      <a16:creationId xmlns:a16="http://schemas.microsoft.com/office/drawing/2014/main" id="{DC07C8E5-9B6B-AB47-933C-66F522A0A6B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5" name="Group 1064">
                    <a:extLst>
                      <a:ext uri="{FF2B5EF4-FFF2-40B4-BE49-F238E27FC236}">
                        <a16:creationId xmlns:a16="http://schemas.microsoft.com/office/drawing/2014/main" id="{4149B30F-3A07-BC43-8338-ABE6A3B664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id="{10559266-9E17-4E4E-AA80-B7FC56C64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5A93A148-BA85-ED4B-AD27-E6EA5A814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EA14B487-62A6-D34C-8740-DAEA5D95A08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7" name="Rectangle 1066">
                      <a:extLst>
                        <a:ext uri="{FF2B5EF4-FFF2-40B4-BE49-F238E27FC236}">
                          <a16:creationId xmlns:a16="http://schemas.microsoft.com/office/drawing/2014/main" id="{D847D45B-D242-7B43-8F63-AE17D5AC7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8" name="Rectangle 1067">
                      <a:extLst>
                        <a:ext uri="{FF2B5EF4-FFF2-40B4-BE49-F238E27FC236}">
                          <a16:creationId xmlns:a16="http://schemas.microsoft.com/office/drawing/2014/main" id="{13492D26-8807-1748-8EE4-D7D330FDA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>
                  <a:extLst>
                    <a:ext uri="{FF2B5EF4-FFF2-40B4-BE49-F238E27FC236}">
                      <a16:creationId xmlns:a16="http://schemas.microsoft.com/office/drawing/2014/main" id="{5D9CE6B6-80B3-434D-A5C0-E4C0AF64C3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9" name="Group 1058">
                    <a:extLst>
                      <a:ext uri="{FF2B5EF4-FFF2-40B4-BE49-F238E27FC236}">
                        <a16:creationId xmlns:a16="http://schemas.microsoft.com/office/drawing/2014/main" id="{12CE3AA2-7583-8144-9D97-2A4A42922D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id="{EF1D978C-CFF2-7E46-A126-81498930A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id="{AD713E80-1F80-CF45-93BF-13B14F1E3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0" name="Group 1059">
                    <a:extLst>
                      <a:ext uri="{FF2B5EF4-FFF2-40B4-BE49-F238E27FC236}">
                        <a16:creationId xmlns:a16="http://schemas.microsoft.com/office/drawing/2014/main" id="{2D2A16FF-6C98-3D4D-9D45-B02B0895A3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1" name="Rectangle 1060">
                      <a:extLst>
                        <a:ext uri="{FF2B5EF4-FFF2-40B4-BE49-F238E27FC236}">
                          <a16:creationId xmlns:a16="http://schemas.microsoft.com/office/drawing/2014/main" id="{2FCDB184-D1A3-7E41-8C2A-98B95BC22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2" name="Rectangle 1061">
                      <a:extLst>
                        <a:ext uri="{FF2B5EF4-FFF2-40B4-BE49-F238E27FC236}">
                          <a16:creationId xmlns:a16="http://schemas.microsoft.com/office/drawing/2014/main" id="{457C6205-729F-3B45-BF3C-811E533CD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7ACA1A86-1527-014A-A090-3AFF076751B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7" name="Rectangle 1056">
                    <a:extLst>
                      <a:ext uri="{FF2B5EF4-FFF2-40B4-BE49-F238E27FC236}">
                        <a16:creationId xmlns:a16="http://schemas.microsoft.com/office/drawing/2014/main" id="{97BC533E-F3D6-5C49-8B1D-98B896DC9C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8" name="Rectangle 1057">
                    <a:extLst>
                      <a:ext uri="{FF2B5EF4-FFF2-40B4-BE49-F238E27FC236}">
                        <a16:creationId xmlns:a16="http://schemas.microsoft.com/office/drawing/2014/main" id="{89ECDE83-2723-AE48-8CB9-4C2DA5000F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id="{5C763688-F419-074B-9162-BAF2A4BADF1B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id="{5FEFC49D-E631-624B-9EC7-EA8517DF1B8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id="{C7BC6361-9E87-1543-9870-E4A2492B3B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id="{1139FE74-BB6F-EC4E-8CA3-81F0AB11B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id="{315E8A0B-6A1B-CC45-947E-3834F1016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9" name="Group 1048">
                    <a:extLst>
                      <a:ext uri="{FF2B5EF4-FFF2-40B4-BE49-F238E27FC236}">
                        <a16:creationId xmlns:a16="http://schemas.microsoft.com/office/drawing/2014/main" id="{A43DB20A-19EB-404D-8E0A-190677F903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0" name="Rectangle 1049">
                      <a:extLst>
                        <a:ext uri="{FF2B5EF4-FFF2-40B4-BE49-F238E27FC236}">
                          <a16:creationId xmlns:a16="http://schemas.microsoft.com/office/drawing/2014/main" id="{FE056E8B-E338-7747-87F0-DE20CC5EB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1" name="Rectangle 1050">
                      <a:extLst>
                        <a:ext uri="{FF2B5EF4-FFF2-40B4-BE49-F238E27FC236}">
                          <a16:creationId xmlns:a16="http://schemas.microsoft.com/office/drawing/2014/main" id="{438E5B3A-F2E3-6F4F-8474-79269E26F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id="{B42F730A-7C52-684C-8601-911047492BB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id="{A60589F7-454C-F74E-8181-47BE02330D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id="{641505AA-832C-D941-B3B2-64353A52D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id="{15545E7A-2E45-D449-812A-9238F135F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3" name="Group 1042">
                    <a:extLst>
                      <a:ext uri="{FF2B5EF4-FFF2-40B4-BE49-F238E27FC236}">
                        <a16:creationId xmlns:a16="http://schemas.microsoft.com/office/drawing/2014/main" id="{C1FEB291-8FFC-3D4B-B3C0-A8367423C6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id="{230BEF23-1360-5544-A1A6-67E123E61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id="{280A3BF8-3B9C-DD4B-97A6-8F1E3E9D6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id="{647B46E1-C589-C949-9EC9-91E03CA980E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0" name="Rectangle 1039">
                    <a:extLst>
                      <a:ext uri="{FF2B5EF4-FFF2-40B4-BE49-F238E27FC236}">
                        <a16:creationId xmlns:a16="http://schemas.microsoft.com/office/drawing/2014/main" id="{9D1FE759-1055-AB4D-BE07-F7390BCC87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Rectangle 1040">
                    <a:extLst>
                      <a:ext uri="{FF2B5EF4-FFF2-40B4-BE49-F238E27FC236}">
                        <a16:creationId xmlns:a16="http://schemas.microsoft.com/office/drawing/2014/main" id="{F0AF4B6D-C8A8-BE4C-8BF3-201E0AC083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id="{275245E6-50FC-C549-A16B-CB0A314FF79E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id="{31A7817D-DB71-1A41-BC06-2DF83094BFA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id="{5EDC27A8-B0DE-FD4A-898D-3D5EC6008E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89E0BCD0-E1D9-8C42-8F87-AB52DE742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id="{2905745D-5FDF-C144-8025-033961DF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id="{A8D7B6D3-E72F-534B-B5CD-A3FBBDB550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3" name="Rectangle 1032">
                      <a:extLst>
                        <a:ext uri="{FF2B5EF4-FFF2-40B4-BE49-F238E27FC236}">
                          <a16:creationId xmlns:a16="http://schemas.microsoft.com/office/drawing/2014/main" id="{A35F4EFB-E420-EE4E-AD8C-D0A57659A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4" name="Rectangle 1033">
                      <a:extLst>
                        <a:ext uri="{FF2B5EF4-FFF2-40B4-BE49-F238E27FC236}">
                          <a16:creationId xmlns:a16="http://schemas.microsoft.com/office/drawing/2014/main" id="{0885BCD4-A68E-D540-8A6A-B762A1F6B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id="{D813E9AA-F91A-5244-9636-5BEBFBEEDC5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5825F160-A2F2-964B-AA90-70404925CA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id="{3B8C070D-5B6F-A948-A788-4A888A30A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id="{1EDD1C03-0A22-2546-954F-C897F095D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id="{CD2E5701-79C2-3040-BB41-5B99D3E602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7" name="Rectangle 1026">
                      <a:extLst>
                        <a:ext uri="{FF2B5EF4-FFF2-40B4-BE49-F238E27FC236}">
                          <a16:creationId xmlns:a16="http://schemas.microsoft.com/office/drawing/2014/main" id="{57110BA2-EDA6-6F40-8046-42816C381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8" name="Rectangle 1027">
                      <a:extLst>
                        <a:ext uri="{FF2B5EF4-FFF2-40B4-BE49-F238E27FC236}">
                          <a16:creationId xmlns:a16="http://schemas.microsoft.com/office/drawing/2014/main" id="{A7BFB1EF-4026-C140-8453-70FC813F7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C25C69A2-B95E-F84E-912D-D99277C3517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3" name="Rectangle 1022">
                    <a:extLst>
                      <a:ext uri="{FF2B5EF4-FFF2-40B4-BE49-F238E27FC236}">
                        <a16:creationId xmlns:a16="http://schemas.microsoft.com/office/drawing/2014/main" id="{0C0EDE92-5671-B140-A3DE-678C07D81E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4" name="Rectangle 1023">
                    <a:extLst>
                      <a:ext uri="{FF2B5EF4-FFF2-40B4-BE49-F238E27FC236}">
                        <a16:creationId xmlns:a16="http://schemas.microsoft.com/office/drawing/2014/main" id="{FC5D2511-4011-6A4F-81E8-5076AE32F8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id="{5A03FB6F-51F4-FD4D-B8AF-8E3EB70D317D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id="{9C508402-22A9-B844-8DBC-86A39C54E4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id="{B255DC94-DE89-E047-BA5D-1B848A3EF2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id="{3D783B11-778C-6F4F-B6C3-79FC19299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7439F6E2-ECBC-4B47-83D2-38160AD2F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id="{7E89F667-3EA2-C84B-AFDB-63825DECBD0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6" name="Rectangle 1015">
                      <a:extLst>
                        <a:ext uri="{FF2B5EF4-FFF2-40B4-BE49-F238E27FC236}">
                          <a16:creationId xmlns:a16="http://schemas.microsoft.com/office/drawing/2014/main" id="{83012395-DE72-CC4E-8448-B68E70981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7" name="Rectangle 1016">
                      <a:extLst>
                        <a:ext uri="{FF2B5EF4-FFF2-40B4-BE49-F238E27FC236}">
                          <a16:creationId xmlns:a16="http://schemas.microsoft.com/office/drawing/2014/main" id="{2E5D343E-79FF-0C46-BD3C-547D729B2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id="{21974478-95A6-DD4C-964F-92306B115E2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id="{1BA7698D-BB4F-6941-9CFD-8E9708C197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id="{30545917-C0E5-B045-B1E6-3BE8534CE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id="{FAB2508C-25E0-834A-A72B-074BFD94E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9" name="Group 1008">
                    <a:extLst>
                      <a:ext uri="{FF2B5EF4-FFF2-40B4-BE49-F238E27FC236}">
                        <a16:creationId xmlns:a16="http://schemas.microsoft.com/office/drawing/2014/main" id="{D9FCD745-AED8-EE4F-938F-633741F7F6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0" name="Rectangle 1009">
                      <a:extLst>
                        <a:ext uri="{FF2B5EF4-FFF2-40B4-BE49-F238E27FC236}">
                          <a16:creationId xmlns:a16="http://schemas.microsoft.com/office/drawing/2014/main" id="{E80D638E-E523-A446-AF9A-80E8A3B6F0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1" name="Rectangle 1010">
                      <a:extLst>
                        <a:ext uri="{FF2B5EF4-FFF2-40B4-BE49-F238E27FC236}">
                          <a16:creationId xmlns:a16="http://schemas.microsoft.com/office/drawing/2014/main" id="{D509A634-6D7A-DC4A-9E65-28C855F39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id="{68476F59-9813-6A4F-865F-31D5F22F1E6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id="{12ED0F6C-9A35-EB45-9FD1-41A5967332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id="{268ECD64-EECD-6746-AE02-D33A578A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A77C8A5A-6DDB-3C41-B920-42E8502238F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6" name="Group 985">
                  <a:extLst>
                    <a:ext uri="{FF2B5EF4-FFF2-40B4-BE49-F238E27FC236}">
                      <a16:creationId xmlns:a16="http://schemas.microsoft.com/office/drawing/2014/main" id="{5FB945E0-AB0D-3644-B4F2-7B94545C985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id="{5B1B7969-3CEE-EE4B-BFA7-16B5E20B9D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id="{FEE5D515-8E9C-EA48-A77C-CB025D213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id="{72E95FC2-F338-0E4E-A5A1-3416F4BCD8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id="{E131B7A7-849B-684D-82C7-789091FB70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9" name="Rectangle 998">
                      <a:extLst>
                        <a:ext uri="{FF2B5EF4-FFF2-40B4-BE49-F238E27FC236}">
                          <a16:creationId xmlns:a16="http://schemas.microsoft.com/office/drawing/2014/main" id="{BE2891C5-BB09-1847-935A-B28A02794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0" name="Rectangle 999">
                      <a:extLst>
                        <a:ext uri="{FF2B5EF4-FFF2-40B4-BE49-F238E27FC236}">
                          <a16:creationId xmlns:a16="http://schemas.microsoft.com/office/drawing/2014/main" id="{5704222E-00AF-6D40-84A4-9D2CC2E68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id="{7997AE03-EE72-7947-9F8E-6D9B1BB5748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1" name="Group 990">
                    <a:extLst>
                      <a:ext uri="{FF2B5EF4-FFF2-40B4-BE49-F238E27FC236}">
                        <a16:creationId xmlns:a16="http://schemas.microsoft.com/office/drawing/2014/main" id="{0B2247DD-64C3-ED42-A68B-A21A97CA6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id="{1BD68C0D-7B65-F84F-B4F1-E35C5788C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id="{0F5A3D35-E5D2-3A44-8A9C-ADFD3AAD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2" name="Group 991">
                    <a:extLst>
                      <a:ext uri="{FF2B5EF4-FFF2-40B4-BE49-F238E27FC236}">
                        <a16:creationId xmlns:a16="http://schemas.microsoft.com/office/drawing/2014/main" id="{4AB2388B-A70D-6B43-9D87-7CDAC8D16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id="{469240BA-9575-6A4A-9BE8-3C086C8A6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4" name="Rectangle 993">
                      <a:extLst>
                        <a:ext uri="{FF2B5EF4-FFF2-40B4-BE49-F238E27FC236}">
                          <a16:creationId xmlns:a16="http://schemas.microsoft.com/office/drawing/2014/main" id="{B48C44F0-BDCE-4549-B537-67678C4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id="{0138A2C7-6DA2-FD42-B734-8E86CCCAE64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id="{9E5F1971-83AC-4748-99EA-828DCA07D3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Rectangle 989">
                    <a:extLst>
                      <a:ext uri="{FF2B5EF4-FFF2-40B4-BE49-F238E27FC236}">
                        <a16:creationId xmlns:a16="http://schemas.microsoft.com/office/drawing/2014/main" id="{3082DE27-162B-BF43-8808-9CFCF4C207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id="{6198C764-72FE-4C4D-8FCE-3F0D91209225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9" name="Group 968">
                  <a:extLst>
                    <a:ext uri="{FF2B5EF4-FFF2-40B4-BE49-F238E27FC236}">
                      <a16:creationId xmlns:a16="http://schemas.microsoft.com/office/drawing/2014/main" id="{099F4C9F-1E39-1442-9464-E1B4ED9A16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id="{A783CA1F-3E93-BC49-8EB9-A0A17C75A7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716F7D22-EB89-2246-BE8E-E83E9D883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id="{8FAD90AB-C2E9-6741-B46E-33BB3331B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1" name="Group 980">
                    <a:extLst>
                      <a:ext uri="{FF2B5EF4-FFF2-40B4-BE49-F238E27FC236}">
                        <a16:creationId xmlns:a16="http://schemas.microsoft.com/office/drawing/2014/main" id="{57BFB735-88B1-E149-BD9D-EDB90182C1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2" name="Rectangle 981">
                      <a:extLst>
                        <a:ext uri="{FF2B5EF4-FFF2-40B4-BE49-F238E27FC236}">
                          <a16:creationId xmlns:a16="http://schemas.microsoft.com/office/drawing/2014/main" id="{69679A79-5220-3F47-8A91-6C1CEBDE4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3" name="Rectangle 982">
                      <a:extLst>
                        <a:ext uri="{FF2B5EF4-FFF2-40B4-BE49-F238E27FC236}">
                          <a16:creationId xmlns:a16="http://schemas.microsoft.com/office/drawing/2014/main" id="{9C02C7D9-8868-A04A-8032-57E9FF1F4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>
                  <a:extLst>
                    <a:ext uri="{FF2B5EF4-FFF2-40B4-BE49-F238E27FC236}">
                      <a16:creationId xmlns:a16="http://schemas.microsoft.com/office/drawing/2014/main" id="{D239008A-3492-A648-A657-21419F6DC21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4" name="Group 973">
                    <a:extLst>
                      <a:ext uri="{FF2B5EF4-FFF2-40B4-BE49-F238E27FC236}">
                        <a16:creationId xmlns:a16="http://schemas.microsoft.com/office/drawing/2014/main" id="{E295B449-2633-864D-ADDE-EBE782A6AA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id="{33F39F19-5F0C-5D40-9D0B-55877F5CB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id="{815D7A33-61B6-454B-A3E0-B23E6FF91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5" name="Group 974">
                    <a:extLst>
                      <a:ext uri="{FF2B5EF4-FFF2-40B4-BE49-F238E27FC236}">
                        <a16:creationId xmlns:a16="http://schemas.microsoft.com/office/drawing/2014/main" id="{D38EF25B-AD60-C546-8B4C-63CF4C8F45B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6" name="Rectangle 975">
                      <a:extLst>
                        <a:ext uri="{FF2B5EF4-FFF2-40B4-BE49-F238E27FC236}">
                          <a16:creationId xmlns:a16="http://schemas.microsoft.com/office/drawing/2014/main" id="{BD524915-2AC0-4E45-8415-C175CC09C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Rectangle 976">
                      <a:extLst>
                        <a:ext uri="{FF2B5EF4-FFF2-40B4-BE49-F238E27FC236}">
                          <a16:creationId xmlns:a16="http://schemas.microsoft.com/office/drawing/2014/main" id="{40ADBA5A-FB88-7049-AF31-01B3E174C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id="{00D66DB5-D869-D349-8C02-93C98D6331A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id="{E8C9446D-CDD3-2D40-93F3-C93AE2EFA8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" name="Rectangle 972">
                    <a:extLst>
                      <a:ext uri="{FF2B5EF4-FFF2-40B4-BE49-F238E27FC236}">
                        <a16:creationId xmlns:a16="http://schemas.microsoft.com/office/drawing/2014/main" id="{D2BC9EDB-12F7-5E4D-AE2C-B81341AE87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id="{5942F1C6-7CA9-024E-BC4B-4FF7EDB80D20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id="{53429917-F8BA-4742-BFFF-07937398430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3" name="Group 962">
                    <a:extLst>
                      <a:ext uri="{FF2B5EF4-FFF2-40B4-BE49-F238E27FC236}">
                        <a16:creationId xmlns:a16="http://schemas.microsoft.com/office/drawing/2014/main" id="{12477BE0-930D-1B49-8C1E-A9BA80AB8B0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id="{86E58EC5-68EF-6144-8BB3-914663AB6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id="{57CF4AA0-5BD2-9147-8832-CD0D805FB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4" name="Group 963">
                    <a:extLst>
                      <a:ext uri="{FF2B5EF4-FFF2-40B4-BE49-F238E27FC236}">
                        <a16:creationId xmlns:a16="http://schemas.microsoft.com/office/drawing/2014/main" id="{252DFC4E-9E18-2842-84AE-816415E9E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5" name="Rectangle 964">
                      <a:extLst>
                        <a:ext uri="{FF2B5EF4-FFF2-40B4-BE49-F238E27FC236}">
                          <a16:creationId xmlns:a16="http://schemas.microsoft.com/office/drawing/2014/main" id="{A8DC7544-2AA0-8C4D-B4D7-BD6CC504E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6" name="Rectangle 965">
                      <a:extLst>
                        <a:ext uri="{FF2B5EF4-FFF2-40B4-BE49-F238E27FC236}">
                          <a16:creationId xmlns:a16="http://schemas.microsoft.com/office/drawing/2014/main" id="{B6B0B7D5-7A78-7C4E-ABB2-2454ADFDC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id="{3161C861-CA9E-4C45-AE6A-79B335F2EF4A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7" name="Group 956">
                    <a:extLst>
                      <a:ext uri="{FF2B5EF4-FFF2-40B4-BE49-F238E27FC236}">
                        <a16:creationId xmlns:a16="http://schemas.microsoft.com/office/drawing/2014/main" id="{F8D4F236-B9E7-1542-8C1F-98212AB44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id="{E6F94FA1-918A-6040-A198-ECAAC99BD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id="{CB02EBEF-546C-0745-8D62-ED008911A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8" name="Group 957">
                    <a:extLst>
                      <a:ext uri="{FF2B5EF4-FFF2-40B4-BE49-F238E27FC236}">
                        <a16:creationId xmlns:a16="http://schemas.microsoft.com/office/drawing/2014/main" id="{970B0A4F-6FE2-E04E-BF6C-D5DD22808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9" name="Rectangle 958">
                      <a:extLst>
                        <a:ext uri="{FF2B5EF4-FFF2-40B4-BE49-F238E27FC236}">
                          <a16:creationId xmlns:a16="http://schemas.microsoft.com/office/drawing/2014/main" id="{5D3F58B7-8509-FB4A-9757-A835A74C0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0" name="Rectangle 959">
                      <a:extLst>
                        <a:ext uri="{FF2B5EF4-FFF2-40B4-BE49-F238E27FC236}">
                          <a16:creationId xmlns:a16="http://schemas.microsoft.com/office/drawing/2014/main" id="{2B70D508-09B5-0641-81F9-5D61C832C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id="{954EC0D9-5D7C-0A45-B3EC-0FB37C75B0F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id="{7EF44D08-EB12-D641-ABD6-3FA25C2E5B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Rectangle 955">
                    <a:extLst>
                      <a:ext uri="{FF2B5EF4-FFF2-40B4-BE49-F238E27FC236}">
                        <a16:creationId xmlns:a16="http://schemas.microsoft.com/office/drawing/2014/main" id="{47236BC3-84AA-3849-896B-5C71EDB401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4" name="Group 933">
                <a:extLst>
                  <a:ext uri="{FF2B5EF4-FFF2-40B4-BE49-F238E27FC236}">
                    <a16:creationId xmlns:a16="http://schemas.microsoft.com/office/drawing/2014/main" id="{97CA92D4-FAB8-AF48-935F-EB6CFEA6AC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id="{3E76DF19-CAE5-D846-B2FB-B8810304A19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6" name="Group 945">
                    <a:extLst>
                      <a:ext uri="{FF2B5EF4-FFF2-40B4-BE49-F238E27FC236}">
                        <a16:creationId xmlns:a16="http://schemas.microsoft.com/office/drawing/2014/main" id="{279D0404-8308-954C-A93E-93FD0AF3E1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id="{CC43460D-0CFE-4946-95AD-B16682EB4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1" name="Rectangle 950">
                      <a:extLst>
                        <a:ext uri="{FF2B5EF4-FFF2-40B4-BE49-F238E27FC236}">
                          <a16:creationId xmlns:a16="http://schemas.microsoft.com/office/drawing/2014/main" id="{3A36A777-119E-784F-9A39-58BBB4B65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7" name="Group 946">
                    <a:extLst>
                      <a:ext uri="{FF2B5EF4-FFF2-40B4-BE49-F238E27FC236}">
                        <a16:creationId xmlns:a16="http://schemas.microsoft.com/office/drawing/2014/main" id="{DD07342E-59EE-D64C-9F9B-1AE7262611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id="{1DA724FC-C5B8-1940-9BEC-D98955EEE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id="{614AFDB4-F2F4-D142-83D4-8125ACA11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>
                  <a:extLst>
                    <a:ext uri="{FF2B5EF4-FFF2-40B4-BE49-F238E27FC236}">
                      <a16:creationId xmlns:a16="http://schemas.microsoft.com/office/drawing/2014/main" id="{344A0E79-F341-BC46-9F95-A95C83F7C9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id="{5A1521FB-C7DB-3843-833B-02DE8E6AD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id="{54241A2F-889B-5342-B6F8-FB22E2D1F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Rectangle 944">
                      <a:extLst>
                        <a:ext uri="{FF2B5EF4-FFF2-40B4-BE49-F238E27FC236}">
                          <a16:creationId xmlns:a16="http://schemas.microsoft.com/office/drawing/2014/main" id="{E050DB51-2BDF-B54E-88FC-1D75B72E5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1" name="Group 940">
                    <a:extLst>
                      <a:ext uri="{FF2B5EF4-FFF2-40B4-BE49-F238E27FC236}">
                        <a16:creationId xmlns:a16="http://schemas.microsoft.com/office/drawing/2014/main" id="{3F05F6BC-64E4-4C4F-B5BB-0AC347B886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id="{92A329EA-7FED-4B45-A76B-9845843E1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3" name="Rectangle 942">
                      <a:extLst>
                        <a:ext uri="{FF2B5EF4-FFF2-40B4-BE49-F238E27FC236}">
                          <a16:creationId xmlns:a16="http://schemas.microsoft.com/office/drawing/2014/main" id="{CD9B80F3-13B2-B245-ABB3-C62A6B5F5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7" name="Group 936">
                  <a:extLst>
                    <a:ext uri="{FF2B5EF4-FFF2-40B4-BE49-F238E27FC236}">
                      <a16:creationId xmlns:a16="http://schemas.microsoft.com/office/drawing/2014/main" id="{CDFCFBE9-4A53-BD47-8F41-337A0A3E556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id="{DC74AA84-DA01-B14B-A755-19FA56F98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Rectangle 938">
                    <a:extLst>
                      <a:ext uri="{FF2B5EF4-FFF2-40B4-BE49-F238E27FC236}">
                        <a16:creationId xmlns:a16="http://schemas.microsoft.com/office/drawing/2014/main" id="{E6D7F0EF-B892-9B47-A648-8E592ADBC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90E48F7-D238-9C4B-85E0-93F32E6055E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05" name="TextBox 1104">
            <a:extLst>
              <a:ext uri="{FF2B5EF4-FFF2-40B4-BE49-F238E27FC236}">
                <a16:creationId xmlns:a16="http://schemas.microsoft.com/office/drawing/2014/main" id="{CEA4CEC4-D12B-894F-A27E-1325F98BDE99}"/>
              </a:ext>
            </a:extLst>
          </p:cNvPr>
          <p:cNvSpPr txBox="1"/>
          <p:nvPr/>
        </p:nvSpPr>
        <p:spPr>
          <a:xfrm>
            <a:off x="8866881" y="2225507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3 trăm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2023" name="Picture 2022">
            <a:extLst>
              <a:ext uri="{FF2B5EF4-FFF2-40B4-BE49-F238E27FC236}">
                <a16:creationId xmlns:a16="http://schemas.microsoft.com/office/drawing/2014/main" id="{17014962-3358-C944-A799-4B4F312C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3165208"/>
            <a:ext cx="1638300" cy="1651000"/>
          </a:xfrm>
          <a:prstGeom prst="rect">
            <a:avLst/>
          </a:prstGeom>
        </p:spPr>
      </p:pic>
      <p:pic>
        <p:nvPicPr>
          <p:cNvPr id="2024" name="Picture 2023">
            <a:extLst>
              <a:ext uri="{FF2B5EF4-FFF2-40B4-BE49-F238E27FC236}">
                <a16:creationId xmlns:a16="http://schemas.microsoft.com/office/drawing/2014/main" id="{1838DD14-A5FE-294C-AEB2-8A3454C5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3165208"/>
            <a:ext cx="1638300" cy="1651000"/>
          </a:xfrm>
          <a:prstGeom prst="rect">
            <a:avLst/>
          </a:prstGeom>
        </p:spPr>
      </p:pic>
      <p:pic>
        <p:nvPicPr>
          <p:cNvPr id="2025" name="Picture 2024">
            <a:extLst>
              <a:ext uri="{FF2B5EF4-FFF2-40B4-BE49-F238E27FC236}">
                <a16:creationId xmlns:a16="http://schemas.microsoft.com/office/drawing/2014/main" id="{46C00B1C-44E5-0A44-BC2F-8561B930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3165208"/>
            <a:ext cx="1638300" cy="1651000"/>
          </a:xfrm>
          <a:prstGeom prst="rect">
            <a:avLst/>
          </a:prstGeom>
        </p:spPr>
      </p:pic>
      <p:pic>
        <p:nvPicPr>
          <p:cNvPr id="2026" name="Picture 2025">
            <a:extLst>
              <a:ext uri="{FF2B5EF4-FFF2-40B4-BE49-F238E27FC236}">
                <a16:creationId xmlns:a16="http://schemas.microsoft.com/office/drawing/2014/main" id="{545F63C9-8FB3-7545-BC0F-4E73B8B9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3165208"/>
            <a:ext cx="1638300" cy="1651000"/>
          </a:xfrm>
          <a:prstGeom prst="rect">
            <a:avLst/>
          </a:prstGeom>
        </p:spPr>
      </p:pic>
      <p:pic>
        <p:nvPicPr>
          <p:cNvPr id="2027" name="Picture 2026">
            <a:extLst>
              <a:ext uri="{FF2B5EF4-FFF2-40B4-BE49-F238E27FC236}">
                <a16:creationId xmlns:a16="http://schemas.microsoft.com/office/drawing/2014/main" id="{D7881C2D-8ACF-FF4D-B8E4-3E192BCE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3172048"/>
            <a:ext cx="1638300" cy="1651000"/>
          </a:xfrm>
          <a:prstGeom prst="rect">
            <a:avLst/>
          </a:prstGeom>
        </p:spPr>
      </p:pic>
      <p:pic>
        <p:nvPicPr>
          <p:cNvPr id="2028" name="Picture 2027">
            <a:extLst>
              <a:ext uri="{FF2B5EF4-FFF2-40B4-BE49-F238E27FC236}">
                <a16:creationId xmlns:a16="http://schemas.microsoft.com/office/drawing/2014/main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4899476"/>
            <a:ext cx="1638300" cy="1651000"/>
          </a:xfrm>
          <a:prstGeom prst="rect">
            <a:avLst/>
          </a:prstGeom>
        </p:spPr>
      </p:pic>
      <p:pic>
        <p:nvPicPr>
          <p:cNvPr id="2029" name="Picture 2028">
            <a:extLst>
              <a:ext uri="{FF2B5EF4-FFF2-40B4-BE49-F238E27FC236}">
                <a16:creationId xmlns:a16="http://schemas.microsoft.com/office/drawing/2014/main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4899476"/>
            <a:ext cx="1638300" cy="1651000"/>
          </a:xfrm>
          <a:prstGeom prst="rect">
            <a:avLst/>
          </a:prstGeom>
        </p:spPr>
      </p:pic>
      <p:pic>
        <p:nvPicPr>
          <p:cNvPr id="2030" name="Picture 2029">
            <a:extLst>
              <a:ext uri="{FF2B5EF4-FFF2-40B4-BE49-F238E27FC236}">
                <a16:creationId xmlns:a16="http://schemas.microsoft.com/office/drawing/2014/main" id="{E9C99D85-F5A0-2242-8F60-EF6B2EC8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4899476"/>
            <a:ext cx="1638300" cy="1651000"/>
          </a:xfrm>
          <a:prstGeom prst="rect">
            <a:avLst/>
          </a:prstGeom>
        </p:spPr>
      </p:pic>
      <p:pic>
        <p:nvPicPr>
          <p:cNvPr id="2031" name="Picture 2030">
            <a:extLst>
              <a:ext uri="{FF2B5EF4-FFF2-40B4-BE49-F238E27FC236}">
                <a16:creationId xmlns:a16="http://schemas.microsoft.com/office/drawing/2014/main" id="{865B1061-4A7D-0C45-A967-58F2BC2C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4899476"/>
            <a:ext cx="1638300" cy="1651000"/>
          </a:xfrm>
          <a:prstGeom prst="rect">
            <a:avLst/>
          </a:prstGeom>
        </p:spPr>
      </p:pic>
      <p:pic>
        <p:nvPicPr>
          <p:cNvPr id="2032" name="Picture 2031">
            <a:extLst>
              <a:ext uri="{FF2B5EF4-FFF2-40B4-BE49-F238E27FC236}">
                <a16:creationId xmlns:a16="http://schemas.microsoft.com/office/drawing/2014/main" id="{8AC71A6D-F274-0A4F-9C81-D6E98F26E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4906316"/>
            <a:ext cx="1638300" cy="1651000"/>
          </a:xfrm>
          <a:prstGeom prst="rect">
            <a:avLst/>
          </a:prstGeom>
        </p:spPr>
      </p:pic>
      <p:sp>
        <p:nvSpPr>
          <p:cNvPr id="2033" name="TextBox 2032">
            <a:extLst>
              <a:ext uri="{FF2B5EF4-FFF2-40B4-BE49-F238E27FC236}">
                <a16:creationId xmlns:a16="http://schemas.microsoft.com/office/drawing/2014/main" id="{8BDB506E-4B0F-4844-9AC4-08F659D88D58}"/>
              </a:ext>
            </a:extLst>
          </p:cNvPr>
          <p:cNvSpPr txBox="1"/>
          <p:nvPr/>
        </p:nvSpPr>
        <p:spPr>
          <a:xfrm>
            <a:off x="9296180" y="3699859"/>
            <a:ext cx="210025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400" dirty="0"/>
              <a:t>10 trăm</a:t>
            </a:r>
          </a:p>
          <a:p>
            <a:pPr algn="ctr">
              <a:lnSpc>
                <a:spcPct val="150000"/>
              </a:lnSpc>
            </a:pPr>
            <a:r>
              <a:rPr lang="x-none" sz="2400" dirty="0">
                <a:solidFill>
                  <a:srgbClr val="FF0000"/>
                </a:solidFill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x-none" sz="2400" b="1" dirty="0"/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x-none" sz="2400" b="1" dirty="0">
                <a:solidFill>
                  <a:srgbClr val="FF0000"/>
                </a:solidFill>
              </a:rPr>
              <a:t>1 nghìn</a:t>
            </a:r>
          </a:p>
        </p:txBody>
      </p:sp>
    </p:spTree>
    <p:extLst>
      <p:ext uri="{BB962C8B-B14F-4D97-AF65-F5344CB8AC3E}">
        <p14:creationId xmlns:p14="http://schemas.microsoft.com/office/powerpoint/2010/main" val="31945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" grpId="0" animBg="1"/>
      <p:bldP spid="2" grpId="0" animBg="1"/>
      <p:bldP spid="184" grpId="0" build="p"/>
      <p:bldP spid="555" grpId="0" build="p"/>
      <p:bldP spid="1105" grpId="0" build="p"/>
      <p:bldP spid="20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5AFF4E-687C-9B42-8D87-78F1E57A16E7}"/>
              </a:ext>
            </a:extLst>
          </p:cNvPr>
          <p:cNvGrpSpPr/>
          <p:nvPr/>
        </p:nvGrpSpPr>
        <p:grpSpPr>
          <a:xfrm>
            <a:off x="1939147" y="1315452"/>
            <a:ext cx="1499407" cy="2468034"/>
            <a:chOff x="994026" y="1523999"/>
            <a:chExt cx="1499407" cy="2468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9DC7BBC-03DD-6447-8BF8-EB8A54E81796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C9256C8-CF05-6247-8D3C-F073C2B24625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3D2EBB61-DBDE-3844-B617-E5EA89A6944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5499B0F9-C3F0-EA4D-9280-B4DA717D3D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D975590-37A3-B04B-BE2B-74D329472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A7BBDEB1-E2F5-344B-B334-BE2F2584A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BDEB1B03-F3C5-9441-9D74-C704C73B4A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DAEC2D2A-D515-C343-9251-8D4645FF6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46C0032-A1DF-3541-BE3E-C2B3915E0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B1F1376-F405-4845-BB08-E3F3AC8B0FCF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62FB5E2E-0CDD-AD45-BB5D-60A3554A7B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1840F4C-949D-C84B-A50D-BAD46BB25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59A40E8F-4E59-6946-A578-59FAF331D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652ED3A4-98D8-3E47-91DE-D808C25F76B3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FE7E0FB-A64B-5643-A075-86CE79536902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07243FD-0EC4-5843-B5AF-A54A10DA8ADB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D5586AB-D0B5-074C-BB8D-A288B52057DA}"/>
              </a:ext>
            </a:extLst>
          </p:cNvPr>
          <p:cNvSpPr/>
          <p:nvPr/>
        </p:nvSpPr>
        <p:spPr>
          <a:xfrm>
            <a:off x="3000500" y="32729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DF2330-C23C-744F-87ED-360137B68DC9}"/>
              </a:ext>
            </a:extLst>
          </p:cNvPr>
          <p:cNvGrpSpPr/>
          <p:nvPr/>
        </p:nvGrpSpPr>
        <p:grpSpPr>
          <a:xfrm>
            <a:off x="4054082" y="1315452"/>
            <a:ext cx="2414228" cy="2494845"/>
            <a:chOff x="3108961" y="1523999"/>
            <a:chExt cx="2414228" cy="249484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6BBBB446-0E44-B043-85F9-60B3384A0279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82C74803-0BF8-C24F-B7CF-61FBE27984F3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6F0110C-BEB8-D442-83D8-A2385772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1AC83B1-076F-5242-85BE-6C8D8DD381E6}"/>
              </a:ext>
            </a:extLst>
          </p:cNvPr>
          <p:cNvGrpSpPr/>
          <p:nvPr/>
        </p:nvGrpSpPr>
        <p:grpSpPr>
          <a:xfrm>
            <a:off x="7041121" y="1315452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F218F9FB-73A7-1F44-BD93-2619FF173AB4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13FCA77-F882-7449-9DF3-C8A1B7DBA451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EC26E86-3297-244B-84C1-9928699417CE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5F5C28DB-6583-5149-AA72-A604DD9A0CD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3408065C-283C-1742-A820-60415C587EB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3C7DD784-5F9A-554B-B28D-6FA937F793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EA4EACE8-D271-4B44-9885-9AB20676F8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516CBDD5-8BA1-7348-BCE1-583FD8A219B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63C48A7D-4A23-C844-B4FB-09360B36B1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B208350F-96FE-B641-914C-8141829DBC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5AD0A730-F9BF-5B41-B50A-421852F4E4C5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7A3B223B-9786-F241-A47F-6814C03831F2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049E519A-E8C4-D246-82A3-1F6D7B162F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5F0BD0FD-7374-6744-BE62-FF6B8FA23A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FAE25CD2-1879-FF4C-A077-98B58B96343C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B1FF2383-DC70-A44C-AFBB-C015E5DA64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C6419835-0918-444D-A5F2-5432512C32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FECA5183-F053-4344-BC2D-D34751752862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06DBF577-CCFB-CC4E-B1A0-2C91F79CD3B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3FE9F1B4-9CC6-7C4B-B883-0F09F0C9A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4969AAB-3085-BA4E-8D9E-D503A3BAA38C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1D7D12C9-A985-C044-9B85-A2D50822CE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B72AE8EA-7B50-2644-9D6A-63E503F73EE0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78F733D8-D8C0-9B47-BE71-65B6F7D73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46EE0AC5-1F1A-B54A-A6DC-D08B87CE2B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16285970-CEC7-754C-AA1D-894508BD2CB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922432B6-D55C-DA42-8160-2D6117DAA9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1CD1488E-5072-B24D-B219-BEDDEC51CB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F2ED698A-B0DF-AF4B-ACA4-67C71D4314B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6142BFA7-4542-EA4A-93E7-DC5F221A25A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922144EE-E195-984A-B958-754B36BC9E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BD18AE86-E141-F645-879A-F882968204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E710B582-37D8-FC49-9516-72017E6D66C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69FC06C9-60B8-A942-B1C2-5A14FD23D3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E3E2229-FEAD-B846-B2E7-9B0762FCD4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16C108E5-722A-A144-A1D4-BFA93467EB0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AD3C8340-50CC-7E4C-84B3-564C483CF068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06AFFD5C-792D-C54C-BD24-E5950130B06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2F5CCDF-0022-E545-8EC9-22D7E487F459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16CBF79A-387D-994F-948A-FAB7E79EECD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6D758E05-4C11-EA4E-9EC1-F12B23E9C34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27DE1FCE-8B32-AA44-9459-495EBA9DF2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F18779B8-F555-524A-A501-CAD753CC8A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4042FF46-57DF-4541-A3C3-DFEBCA7268B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936DC4F1-F0C9-014C-ABD8-108E4E58D0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B49B6910-0BAD-A74A-AAA5-95A8CD64B0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7F06A836-AC85-0D42-98CC-CBCEBB50468C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834A42C5-31C8-5D49-8F05-06557174351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85DFADB2-4933-C347-9F8F-31AB522A5F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F9967A24-9742-CC4C-98BE-EE2CCF1B04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BEE1B696-1FA8-504E-8E7F-AA9DEC86191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E9F29E54-DBED-3447-ADD8-C5A7760CFE5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63B52494-A658-C641-B758-9C8A4AFE8C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CF2049C6-4D4E-8A49-9EE5-B680F96C399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7D845A65-05DB-B848-9423-CDE9B4D2671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3940B1B9-C9A1-504F-ADEA-550315E1A037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C734F00-9F40-6A4A-92EC-B941CACD6751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7803CEB8-1398-5944-9BFC-7DCF818EDAC8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0CEF11E4-0E3F-BC49-A189-F81C5B1CDCF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BBDB6B5-6098-1B41-9577-21ECB1B4444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F8FF9962-2FCD-6C48-99C6-F5BA787BBA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23249F2B-C113-9F4E-BFE3-0EA22B35D1F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90D4E689-9746-E04C-A446-68E66D81F0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C0625AC7-6CBC-ED48-80B3-500E525EDD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38BB6689-893D-8F40-8BAF-3CEFE2201DA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3ED22498-45B5-6D4A-AC0D-38F088963D8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52561642-560C-8C42-9F0C-8025F8DC263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5071A60-CE02-564C-B724-A15EA8D72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87CAF4E0-3292-4E49-AEA1-C74299E13EB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8AE6D85-113F-2F43-9238-A679146BAB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1E424CA0-4F02-7245-A9A5-B5CF359E5E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7884F30E-A8BB-4D49-B37F-4723384BD33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E553167B-1D8A-4946-92EB-14D39093679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2F2D107-3308-6E4B-8036-0336F5955B9C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887A811-45B2-7345-8123-4DAC548CCC4B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07D8244-2227-6644-A70D-8A569497A30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8AAE11D1-FB92-EE4A-9F6F-46AF3A6AE691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86C8FE9C-1874-7642-840C-8E275DEF4E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00194CAE-62E9-4447-BFEA-5EC762353D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51523BFC-FA24-C34F-AF7E-74A6CC12F4E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0021F48A-5252-0344-BBDB-DD94CD1368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65C44ADF-9817-3240-BFD1-199535DCC7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D02284B-AB51-5744-B1FA-9C12A24BF93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0723193-7780-DA47-8F6C-313A9AB0346C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CBE6BA9-9820-E246-B7B0-CF70B52A1A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C952E8AE-35CB-5E47-8386-9F9DD4554C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7BBB19AA-1A7B-644F-87BD-DEB964A6C0F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A0C281A-2584-AE48-883E-C29095F27C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A324BF79-6761-3D45-8117-7D1F00651D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EAEC473E-B6B8-8945-813B-C7E00E1F5C69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57A76F3-0478-7448-961A-B8D29F326C3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AC2B0CD-5D02-7842-BFA9-2BE9B95EBD3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F84DB06-C539-294C-9614-D7EFD4205A34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EABFD190-4F3E-8941-9FAD-E07962EACCF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B8984600-F061-7A40-9E19-0EE6A34E05D9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D221D46-CE79-A047-9FB2-792E861C6A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46D0DAF0-1393-8141-B865-B30BB7F0DD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7313081B-90E7-A24D-8433-DD354DF98B9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11F9DAA9-4696-5745-A2A8-4A5E2DAD5B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FCC12549-A09E-ED49-AAA0-321BE1CE1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77E8021-FF41-E947-BDD8-4CCC80ABE67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8E7AC576-6986-A24B-BF9D-CD72D47A4A7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006A55B4-AB56-F74E-B730-F79E1FEF807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81F22456-9186-9547-A020-4D94802B5D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C8DFDB80-CF30-314C-A97E-88C0583E80B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760BEDE-CF2A-9F49-BBFC-2A431BFE36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3C09CDA-BF80-0B4B-8A2D-54DA687C1F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F25AC445-4585-B941-9988-F88B8280D71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FEAD6CA-FA60-084A-8202-E70474E1071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3F6C91FE-C6B2-4542-9D0D-5817E7ECBAA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B40E397-88BC-0F40-8E6F-2E46C9DAA689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F5B9E3C-91A4-EB46-9164-7E5F8A033DCC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8DBE9E49-EB38-2243-864D-057BD1213E5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0CA580A3-FF02-3A49-BF87-8AF80AD5AB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B60DC8C8-D2BF-034E-983B-F02319089D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19B3E03-5A8D-DD4B-A9B0-21C850825A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BB38B597-D6C4-1149-B93E-A8047685A5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C94FA556-E47A-BA4A-9C06-19CE81601D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1C4335D8-4AA2-734B-BCF7-7332DFA983E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08A86FD4-6A79-ED40-A126-AB5D6A99B89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32176BF-FBA9-CD4F-BAD0-858BA087C4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2051352E-D629-1B46-88FE-3D3724E432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8A710334-9D42-EC49-AF42-60119BE65B3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55A0CE0-FE16-8C4C-BF35-7975E34286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673FDF8E-10DA-BB45-B8AD-2DCDCF0F03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FAA383F-9622-EF44-A1CE-74BCD3CF15D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A25656E-2411-CA4F-AB0F-1124C235BC40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47894011-A404-EF4C-ACB5-AD5DEEA36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0C511EE5-9838-3A49-934F-373504F3F37B}"/>
              </a:ext>
            </a:extLst>
          </p:cNvPr>
          <p:cNvGrpSpPr/>
          <p:nvPr/>
        </p:nvGrpSpPr>
        <p:grpSpPr>
          <a:xfrm>
            <a:off x="2210445" y="4028874"/>
            <a:ext cx="7493261" cy="2409818"/>
            <a:chOff x="2210445" y="4109084"/>
            <a:chExt cx="7493261" cy="2409818"/>
          </a:xfrm>
        </p:grpSpPr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id="{10B800A6-3856-714D-9789-7AAFC57FB52B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95105AF6-A5C4-384C-A4DB-C05542C1E9E6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id="{39C6E7D7-AD5C-D348-BC4E-9D95F4A9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417" name="Picture 416">
              <a:extLst>
                <a:ext uri="{FF2B5EF4-FFF2-40B4-BE49-F238E27FC236}">
                  <a16:creationId xmlns:a16="http://schemas.microsoft.com/office/drawing/2014/main" id="{F728D068-B180-7A45-8CE8-C01632F2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418" name="Picture 417">
              <a:extLst>
                <a:ext uri="{FF2B5EF4-FFF2-40B4-BE49-F238E27FC236}">
                  <a16:creationId xmlns:a16="http://schemas.microsoft.com/office/drawing/2014/main" id="{CE3C9B9A-0ACA-0343-BBCE-38CB1817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id="{188D68C0-37FD-5148-AA63-B627451E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420" name="Picture 419">
              <a:extLst>
                <a:ext uri="{FF2B5EF4-FFF2-40B4-BE49-F238E27FC236}">
                  <a16:creationId xmlns:a16="http://schemas.microsoft.com/office/drawing/2014/main" id="{FAEC8CF1-92D3-0D4A-9A22-3C076FB1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422" name="Rectangle 421">
            <a:extLst>
              <a:ext uri="{FF2B5EF4-FFF2-40B4-BE49-F238E27FC236}">
                <a16:creationId xmlns:a16="http://schemas.microsoft.com/office/drawing/2014/main" id="{44552ADD-1063-5147-8F73-3DA20736F6EF}"/>
              </a:ext>
            </a:extLst>
          </p:cNvPr>
          <p:cNvSpPr/>
          <p:nvPr/>
        </p:nvSpPr>
        <p:spPr>
          <a:xfrm>
            <a:off x="5676773" y="32659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3AFD69B8-0772-A545-A874-A397EC48CDDD}"/>
              </a:ext>
            </a:extLst>
          </p:cNvPr>
          <p:cNvSpPr/>
          <p:nvPr/>
        </p:nvSpPr>
        <p:spPr>
          <a:xfrm>
            <a:off x="9251832" y="3260266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B298FFA5-50F4-4A48-BE68-F7576FBF2EDF}"/>
              </a:ext>
            </a:extLst>
          </p:cNvPr>
          <p:cNvSpPr/>
          <p:nvPr/>
        </p:nvSpPr>
        <p:spPr>
          <a:xfrm>
            <a:off x="8876260" y="586774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17632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2" grpId="0"/>
      <p:bldP spid="423" grpId="0"/>
      <p:bldP spid="4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2C83DCB-29CC-094E-9C24-1863EDB52FED}"/>
              </a:ext>
            </a:extLst>
          </p:cNvPr>
          <p:cNvGrpSpPr/>
          <p:nvPr/>
        </p:nvGrpSpPr>
        <p:grpSpPr>
          <a:xfrm>
            <a:off x="2210445" y="3996790"/>
            <a:ext cx="7493261" cy="2409818"/>
            <a:chOff x="2210445" y="4109084"/>
            <a:chExt cx="7493261" cy="240981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17BD2DB-F903-614F-B13C-7AEE6A335EE6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FEBE2E2D-412A-7F4F-ABE4-771CF040A3C8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A3373659-333A-B540-8A50-5A90FC3D4FB9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5690ECD4-5845-794A-8128-F1C171750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1B695EAE-BD95-9141-973D-96E7ED99C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94B09FAB-2952-0541-957C-C39BAC5A8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4C15E2E3-E5B4-0643-978E-C6A06CF57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774A5F16-D571-DE42-A3F6-2989F1B45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256F05EA-F3B6-B840-8076-100C3253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8C6693D-1922-7C4F-9EF0-CF42861B1DD2}"/>
              </a:ext>
            </a:extLst>
          </p:cNvPr>
          <p:cNvGrpSpPr/>
          <p:nvPr/>
        </p:nvGrpSpPr>
        <p:grpSpPr>
          <a:xfrm>
            <a:off x="953014" y="1248754"/>
            <a:ext cx="3617751" cy="2395767"/>
            <a:chOff x="953014" y="1248754"/>
            <a:chExt cx="3617751" cy="239576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6BABCDF-F2DB-4C48-AE34-9662B141BA81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78473A2-E835-5040-8B45-8617A199E443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B61472-30A5-904D-968D-63D5E18FFD59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5F58445-6FEF-2C45-A325-71BFBF60241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5F7A73FF-BB72-EA48-A37D-B7AA7F9E99DA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6CF2D8C5-608D-A840-B133-D0A86DCCB1D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EFB7226E-74CC-7647-B8C3-E9218453A9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A25090C5-D12D-AB4E-A1C5-C6D15E4C017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0CB6009-C860-8F45-85E9-82D429C2E8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355EC8CA-6F51-8A40-B24D-5D47B8B8D5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3950181-D95B-1543-864A-91FB9515DD83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308C91B7-469F-BB46-B407-83D64C27166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6BA2D272-19A5-ED40-A13D-1A8A2FB8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50A41F76-F7D3-0B46-8FAC-57C87AFFCBA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CEC0F0F7-9112-264B-B3A1-DBA21597D39A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BD6B9509-7CD2-5A4B-B554-690B1EDB1A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9C9D9EB0-8D57-E546-BCA9-F75FA0E7C7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0E1851E-936C-C643-9885-FCC8A6CF696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664300D4-4825-BA46-A392-B005A3F7733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8D643AE-6B84-3B4A-8419-E391697B12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9E8EEF-F56C-C042-BBBF-480331320735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3A35A987-671D-3E4E-AB68-8C9979375E2E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1EFB64A6-8B17-D044-A7E8-9F5A26DF1424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9E7CE395-FB02-E645-AC30-E619C67752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C20E3905-CB6C-3B46-BA3C-A7283FE089E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56DA1A56-D0BB-7643-96B7-DD552158D01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3008A0EF-A2BB-4441-81B8-9F77E4B7A2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631B48C3-C2E8-3348-B544-0311FCFF0B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CE425D3-F754-814B-9EA1-0E7A584E2E92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1389EBAA-05D2-D44C-8265-904262F3746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5C341820-2012-FC46-8E20-D4D9D12456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2B7815C-16A6-094E-8F89-E133ABB67E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F6939561-C9F9-3745-B448-439CCBF3E3C9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8DEFB6B-B3AE-C84C-8887-8E34A567FB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9827561A-778C-E941-B083-9AFDF4AC58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47B249C-CCF5-2E42-B3DE-C3A72A651C4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80BA5EC-BCA2-AE4F-9C61-3C93F0FC744E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7CF3BA3D-8A00-F24C-B5AB-9D35E53C7E6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4F9F62-08B0-9D4B-A5CB-DFB42FC0F493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AFF73F7-C823-D34F-9B03-5768D1F5AC20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B00B9786-862B-DE49-82F1-39F0F1EAA17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3A4C37E3-7CF7-9549-B71E-9DEE89F9F6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2C946A84-68AF-FD4A-A584-4EE9919675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A77E6057-7D04-5549-8A1C-5BFBD51027A2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40F9A7E2-4A7F-4748-84C9-F2BCBB966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8CDF590-8E58-C947-8BF9-A99EA5944A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B840440-6A5E-FD43-81A7-06A0844E039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8C464EC7-B2B5-864B-B413-E44FF4D6B83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5DB79319-2C62-C64F-B7C2-739DC8548D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E2CE5956-4F92-414D-B593-4F952EECAA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0C79845E-723D-F44C-815E-470ACF287FE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C0943B21-D5F1-0C4C-95CD-C96DF2F2C7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29459E28-AF04-4B4F-930B-808A7A041C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7220E9E-D3FE-E34E-B8E2-AF26276B91F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98D523E-571F-8142-BDDE-C6DE0810B7B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C8ACB18-38BC-014E-9C58-AB0AB98E982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E858E7-6F6E-4F45-B158-4E02926F0D6C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0F839CF-60BA-CF4C-9C12-4C3155657135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CB2DAB9D-6BEE-B24B-B51D-E90964CC302D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A1FC6AEC-2C1A-734B-A59B-8D8208158D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71B38B88-11F7-6940-8887-9E4001BBB9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03D787D-8E8F-DF47-8559-59002C6A0D21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2E1C2BEB-0401-0543-A583-04172E21A8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58DAD6B-D977-CF44-8626-B4076F3BB4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17EF76F-C40B-5248-A2DC-3D48BD1E756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DE60376B-E799-CD4A-84E9-CA19799D563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343E52C-47FC-A148-898F-FD5A08E94A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85BCAD3-5F6F-5D4A-8805-9607F41485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F72580C2-13BA-7247-9653-8910275DA0C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8DF3F29C-016F-1F43-8452-2F0D6DD9C0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F167AACB-A898-AF46-898C-51E94E0E1F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73CD55D-8B8B-BB41-8C2B-25B94618E43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37F4528-FE93-AE4E-95E2-F4C8DD53F43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28C776B-D04C-4141-82CE-2464376AA09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FA0BBF-BC7F-F449-9169-07C91D50A89B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20716BA-DB61-5D40-A108-660BE89B7E8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F7233026-358A-704D-8EBB-680CCD9A8217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1AFDCF0C-8B04-F742-9C48-E7B437AAE4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1BC5827-14F0-E74F-8829-7A965C62C7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0D07301-35A5-BC4A-9533-EAEBF36306EE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855EF9BF-FFD5-BA46-AB15-45125F33F8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8B7D6DA8-1C0F-DC47-8A89-09548C1AC3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907543D-C60C-C14E-9BAE-D6DB5A0B504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E20CBFC6-3082-0F4A-8646-591D5F01D72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C42353EC-D00E-734D-B854-2C0FDED60F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C701E0D0-D501-1349-A98E-FA0C2884FD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E86B050-EC42-C249-A82E-BA56B1C3F7F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3234313-F369-5046-96BF-079A21015D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6308D720-1FB1-D645-B058-1418DCBA20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44679FB-5EC1-0E40-9BF5-894B754F2E5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0C8884D-F75D-8949-91DF-287477C7316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415F187-D8DF-F342-B5DF-39DA19E645E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B05701-C5D2-874D-BCAC-4005DA11F479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C696019-E69D-124D-8C55-279CD00673E4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F1A92DC6-8189-FF4D-95AE-8EA541CD799B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0D9BC3D-AE2E-8440-9A34-093155C26C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DA83155-3940-8042-8D35-D5762847A76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2BBFB58-179B-8D4B-A139-5C40DEA994EB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0497477-AEA8-ED42-816A-4ECA814D6B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7DAA12B-A5A9-B648-9B7B-3A98838772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E294B73-0238-3147-80F7-1F22A2C97AD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270BE30F-0012-4247-8A19-4F502ED13CC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0C1E8540-4970-484E-B2DE-ACD5EFC3A73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6BD8F5A-3B20-494C-9B0C-E8E5124FB9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4FEF379-01FB-0C46-85B8-BC22EE8352C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1120755-29C6-BB41-ABD9-355DE9F9F0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2FD504AC-578B-7741-B968-45461BDBCC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B60B927-761A-DE49-BA28-CF9F9B7E005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3BB1177-23EE-9047-A78E-0EEF4E8C285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BF309A0-67C6-484A-9008-AF1B90BFAEA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24EBAC-50CB-AE47-90C0-9BA1E6103915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E7E9A2E-AFEB-D24D-B863-BFA339E17554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29607197-045C-934D-8809-5BB762F3E37E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7236FA0D-06FA-F840-971A-745E5D2EA3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0B89432A-637B-D14F-8E78-CE0D95FC34D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F15C8A3-0E0E-534D-92BE-3DCF318FC1EF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3140FD21-4057-4D49-A462-32B6895006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178190A-28E2-624A-A731-9A9095C5FB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4483FC0-BC19-D143-8748-CAB755557C56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1CF3B4A-4659-414A-8FA9-4E88D67BB15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37CF0E46-1194-1143-9484-1C557660AA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C8E5D61A-C8C7-D54E-9742-D1FE0E0A73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9E70402-BD41-8A4F-8BD2-DA038C1E159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B02FDF07-9335-E644-9E9A-DD66456138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496E1B3-3DB1-BC44-8E64-C594E71C4B4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6668656-2D25-CE49-B9C0-2205A3901D7A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02449FD-A4B9-FA41-B868-18BFA79AB52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8AC93F1-6AEF-C24C-ABC8-1139328BB83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366DECC-CD38-0B46-AC93-38A46AE8402A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66D2FB6-7101-2242-9999-3E315B08AA42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AEDDF46D-6AA9-3042-902F-49010839AFB0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297F903-64A1-BE4D-8D31-DAC7648665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2BC4C6DE-F308-6F4A-A938-96F1BA2C84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FFEEC405-7C40-1E4A-B333-44D8D3B45087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0460360-454A-634A-B0C4-A510880291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5543C76D-2A0B-7F43-8D0A-2B0C130E1D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268DF747-F6EC-A14D-A010-B29F6815905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73EE2366-7A3A-8D46-A63B-137A8D2AE38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90B86961-0F02-AD4B-BD26-A8DD795FE8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45A3DD29-85B7-2643-8EB8-5817F19B63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43A133E-AB74-D84E-AA37-DB9EFD27979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BA534B8-0841-0B48-84DD-688183F2909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5FE9B176-C6DB-F146-A7C3-DF05675E90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1C846E56-BBC3-CE44-8281-0D523722A1F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74E31054-8526-4542-A165-1438DA8AEB2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D35C069D-D72D-8640-9B1C-62C1FCFAEA0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99C4155-593F-434F-B90B-49C85D1F2A81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FF7AB63-21E5-CB48-827B-F0D19DB11EB5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3FE0A298-7B19-2243-B4A6-524C8DF3D2A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61CB312E-7B5E-9D41-A6F8-D3E305698B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79CE4262-5B26-E943-BB5C-26E97E3A84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A3A94B21-B7E5-7E41-8C4B-C4FD63A0AC7D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79422381-1DEF-9E4A-9BB9-50E1BACE9B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37135958-0A09-A94B-8C0C-CA578D610A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60B08BF5-F1FB-2D4E-A5CB-70EBF49C1E4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30ED1A45-D7B3-054E-B878-8C8A7A9D64D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F246F901-A561-164D-BCBC-507B5612EE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8E1AAFD-BA35-DA4B-A632-5751E81CCA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41A0909A-25F3-7C4C-93D7-48250493753A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637922EC-352E-F044-AC5E-723991C097D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23F312DB-7A96-0446-B729-08FFDB9DC7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30BE638-DF7B-AF4D-BD31-AFA0052AFD6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10CB3AA8-393A-9149-90D7-C0C0A495BE9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B52C1158-45FF-804E-AF11-F966B1D0D86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D74EAF5-21DE-594D-8BF2-BA47DB35F3EC}"/>
              </a:ext>
            </a:extLst>
          </p:cNvPr>
          <p:cNvGrpSpPr/>
          <p:nvPr/>
        </p:nvGrpSpPr>
        <p:grpSpPr>
          <a:xfrm>
            <a:off x="6099276" y="1250875"/>
            <a:ext cx="4860289" cy="2546920"/>
            <a:chOff x="2210446" y="4109084"/>
            <a:chExt cx="4860289" cy="2546920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2FEAD84A-39E1-1F4B-9625-9602230EF967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06DD0283-5EC2-6447-A272-9816522454D2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EBD28B93-BAE0-E544-B225-F182A18B8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06163F50-46E7-A849-A0E9-63940D16A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A2F2529-4F4E-D443-8305-398207430C51}"/>
              </a:ext>
            </a:extLst>
          </p:cNvPr>
          <p:cNvSpPr/>
          <p:nvPr/>
        </p:nvSpPr>
        <p:spPr>
          <a:xfrm>
            <a:off x="3885515" y="31032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8F4B263-3AE3-CF49-B2C8-77147A576D0D}"/>
              </a:ext>
            </a:extLst>
          </p:cNvPr>
          <p:cNvSpPr/>
          <p:nvPr/>
        </p:nvSpPr>
        <p:spPr>
          <a:xfrm>
            <a:off x="10134874" y="321177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9947C09-E27E-354B-BACE-E615063016A1}"/>
              </a:ext>
            </a:extLst>
          </p:cNvPr>
          <p:cNvSpPr/>
          <p:nvPr/>
        </p:nvSpPr>
        <p:spPr>
          <a:xfrm>
            <a:off x="8884825" y="583566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9288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EE9FE58-811B-404E-8E8C-DC0CE2590B85}"/>
              </a:ext>
            </a:extLst>
          </p:cNvPr>
          <p:cNvGrpSpPr/>
          <p:nvPr/>
        </p:nvGrpSpPr>
        <p:grpSpPr>
          <a:xfrm>
            <a:off x="695966" y="1841062"/>
            <a:ext cx="10571460" cy="3299132"/>
            <a:chOff x="795982" y="1841062"/>
            <a:chExt cx="10571460" cy="329913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38B33BB-4BF3-3740-B07B-FDC0D87B8972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21384D8-E6F1-E240-929A-3738A8010812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DEA781-6471-2A49-9EAD-E5077072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144ADB-9A94-F947-B81F-6F14BD66D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A73FF2-AF45-FB40-BB0B-6ED40076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E2B103-4184-9A4E-B185-BE44C1DF4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4D2803-F553-6144-AFF9-A5EFC45A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253435-45AB-7D43-9B70-C890F570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3B1A60-EA70-3445-B2F3-6B37FEEB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F8982C-2317-4648-AD04-69843DC4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89D1685-7A47-3D4E-B894-7C6099D69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208977-D9CA-C04C-9B53-1E099A964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81C65-8718-2E48-9C56-4F490855881B}"/>
              </a:ext>
            </a:extLst>
          </p:cNvPr>
          <p:cNvSpPr/>
          <p:nvPr/>
        </p:nvSpPr>
        <p:spPr>
          <a:xfrm>
            <a:off x="10152650" y="4533680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7418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124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110</cp:revision>
  <dcterms:created xsi:type="dcterms:W3CDTF">2021-06-02T01:34:28Z</dcterms:created>
  <dcterms:modified xsi:type="dcterms:W3CDTF">2026-06-01T04:12:20Z</dcterms:modified>
</cp:coreProperties>
</file>