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5" r:id="rId2"/>
    <p:sldId id="333" r:id="rId3"/>
    <p:sldId id="337" r:id="rId4"/>
    <p:sldId id="334" r:id="rId5"/>
    <p:sldId id="328" r:id="rId6"/>
    <p:sldId id="306" r:id="rId7"/>
    <p:sldId id="307" r:id="rId8"/>
    <p:sldId id="308" r:id="rId9"/>
    <p:sldId id="309" r:id="rId10"/>
    <p:sldId id="310" r:id="rId11"/>
    <p:sldId id="331" r:id="rId12"/>
    <p:sldId id="330" r:id="rId13"/>
    <p:sldId id="332" r:id="rId14"/>
  </p:sldIdLst>
  <p:sldSz cx="133223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4BC"/>
    <a:srgbClr val="F15441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384" y="48"/>
      </p:cViewPr>
      <p:guideLst>
        <p:guide orient="horz" pos="2160"/>
        <p:guide pos="41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4AF3-E5DE-4D8D-ABC2-109782ACB174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685800"/>
            <a:ext cx="6661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617B7-FAAE-46AF-8F1E-5611371C2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9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8425" y="685800"/>
            <a:ext cx="66611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01928B-F2CE-4153-80CC-E6E38C32CD93}" type="slidenum">
              <a:rPr lang="en-US" altLang="en-US" sz="1200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56E6E2A-72FE-4AC5-9D85-8132D219AA1C}" type="slidenum">
              <a:rPr lang="vi-VN">
                <a:latin typeface="Arial" charset="0"/>
              </a:rPr>
              <a:pPr/>
              <a:t>12</a:t>
            </a:fld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80897" y="5645930"/>
            <a:ext cx="672223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1121392" y="427685"/>
            <a:ext cx="44087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2024240" y="1043377"/>
            <a:ext cx="252193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245093" y="6264687"/>
            <a:ext cx="180246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2014899" y="6181472"/>
            <a:ext cx="131637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93135" y="5192335"/>
            <a:ext cx="252193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79744" y="1603302"/>
            <a:ext cx="10782283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9169929" y="4047629"/>
            <a:ext cx="2514746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746537" y="3608293"/>
            <a:ext cx="2408500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614639" y="6418004"/>
            <a:ext cx="290253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665616" y="5626809"/>
            <a:ext cx="10184302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80897" y="5645930"/>
            <a:ext cx="672223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1121392" y="427685"/>
            <a:ext cx="44087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2024240" y="1043377"/>
            <a:ext cx="252193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245093" y="6264687"/>
            <a:ext cx="180246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2014899" y="6181472"/>
            <a:ext cx="131637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93135" y="5192335"/>
            <a:ext cx="252193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614639" y="6418004"/>
            <a:ext cx="290253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79744" y="1566374"/>
            <a:ext cx="10782283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9169929" y="4047629"/>
            <a:ext cx="2514746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746537" y="3608293"/>
            <a:ext cx="2408500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665616" y="5626809"/>
            <a:ext cx="10184302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784537" y="3588084"/>
            <a:ext cx="284043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735918" y="1572172"/>
            <a:ext cx="40708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383857" y="3622312"/>
            <a:ext cx="143111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888776" y="1522378"/>
            <a:ext cx="49368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408847" y="3950454"/>
            <a:ext cx="215685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38370" y="1596483"/>
            <a:ext cx="51926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408847" y="3950454"/>
            <a:ext cx="2156858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80432" y="1503382"/>
            <a:ext cx="51665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8653669" y="3656003"/>
            <a:ext cx="1361082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2" y="364707"/>
            <a:ext cx="2261781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09" y="450432"/>
            <a:ext cx="2445246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7" y="438264"/>
            <a:ext cx="2546610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0" y="357971"/>
            <a:ext cx="2541058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784537" y="3588084"/>
            <a:ext cx="284043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735918" y="1572172"/>
            <a:ext cx="40708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130426"/>
            <a:ext cx="1132395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3886200"/>
            <a:ext cx="93256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115" y="6356351"/>
            <a:ext cx="3108537" cy="365125"/>
          </a:xfrm>
          <a:prstGeom prst="rect">
            <a:avLst/>
          </a:prstGeom>
        </p:spPr>
        <p:txBody>
          <a:bodyPr/>
          <a:lstStyle/>
          <a:p>
            <a:fld id="{B4803159-A4F5-426F-AE3B-E7616228DCA6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1786" y="6356351"/>
            <a:ext cx="4218728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7648" y="6356351"/>
            <a:ext cx="3108537" cy="365125"/>
          </a:xfrm>
          <a:prstGeom prst="rect">
            <a:avLst/>
          </a:prstGeom>
        </p:spPr>
        <p:txBody>
          <a:bodyPr/>
          <a:lstStyle/>
          <a:p>
            <a:fld id="{2A4AC819-364F-48E3-8C57-827FF6625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0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600" y="219525"/>
            <a:ext cx="1268987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2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5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7" y="160330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1" y="156140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30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9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7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4" y="283106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3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6" y="340304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5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50" y="467270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3" y="463080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2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8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8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4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7" y="590046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21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383857" y="3622312"/>
            <a:ext cx="143111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888776" y="1522378"/>
            <a:ext cx="49368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408847" y="3950454"/>
            <a:ext cx="215685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80432" y="1503382"/>
            <a:ext cx="51665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378068" y="1090110"/>
            <a:ext cx="6064569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3071655" y="772938"/>
            <a:ext cx="1403072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8420077" y="978057"/>
            <a:ext cx="1546974" cy="121240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408847" y="3950454"/>
            <a:ext cx="215685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125683" y="1581350"/>
            <a:ext cx="48546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540211" y="5038645"/>
            <a:ext cx="318387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777819" y="714864"/>
            <a:ext cx="182127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723222" y="3597776"/>
            <a:ext cx="130169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759629" y="3888533"/>
            <a:ext cx="9506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92979" y="5541499"/>
            <a:ext cx="182127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80432" y="1503382"/>
            <a:ext cx="51665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8653669" y="3656003"/>
            <a:ext cx="1361082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2" y="364707"/>
            <a:ext cx="2261781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09" y="450432"/>
            <a:ext cx="2445246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7" y="438264"/>
            <a:ext cx="2546610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32598" y="219523"/>
            <a:ext cx="12689877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0" y="357971"/>
            <a:ext cx="2541058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10" y="365129"/>
            <a:ext cx="114904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10" y="1825625"/>
            <a:ext cx="114904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1066770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  <p:sldLayoutId id="214748370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hyperlink" Target="http://s266.photobucket.com/albums/ii277/babybao_iloveu/Dividers/?action=view&amp;current=lijn-geel-roos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" y="23814"/>
            <a:ext cx="133223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221211" y="862013"/>
            <a:ext cx="10879878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Nhiệt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liệt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mừng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quý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thầy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cô</a:t>
            </a:r>
            <a:r>
              <a:rPr lang="en-GB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4963647"/>
            <a:ext cx="133223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TOÁN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LỚP 2</a:t>
            </a:r>
          </a:p>
        </p:txBody>
      </p:sp>
      <p:pic>
        <p:nvPicPr>
          <p:cNvPr id="2053" name="Picture 2" descr="Photobuck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0184">
            <a:off x="9867658" y="145059"/>
            <a:ext cx="3810001" cy="208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D:\Hinh anh dep\hinh dong\4737fabc_blumen-pflanzen12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47" y="1371600"/>
            <a:ext cx="432974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78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9612" y="367473"/>
            <a:ext cx="900065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47958" y="1481790"/>
            <a:ext cx="437314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u="sng" dirty="0" err="1">
                <a:solidFill>
                  <a:srgbClr val="C00000"/>
                </a:solidFill>
              </a:rPr>
              <a:t>Tóm</a:t>
            </a:r>
            <a:r>
              <a:rPr lang="en-US" sz="2800" u="sng" dirty="0">
                <a:solidFill>
                  <a:srgbClr val="C00000"/>
                </a:solidFill>
              </a:rPr>
              <a:t> </a:t>
            </a:r>
            <a:r>
              <a:rPr lang="en-US" sz="2800" u="sng" dirty="0" err="1">
                <a:solidFill>
                  <a:srgbClr val="C00000"/>
                </a:solidFill>
              </a:rPr>
              <a:t>tắt</a:t>
            </a:r>
            <a:endParaRPr lang="en-US" sz="2800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6589" y="1998811"/>
            <a:ext cx="5076410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649247" y="3580503"/>
            <a:ext cx="6487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  <a:p>
            <a:pPr algn="ctr"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       709 + 289 = 998 (</a:t>
            </a:r>
            <a:r>
              <a:rPr lang="en-US" sz="2800" dirty="0" err="1"/>
              <a:t>chấm</a:t>
            </a:r>
            <a:r>
              <a:rPr lang="en-US" sz="28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                      </a:t>
            </a:r>
            <a:r>
              <a:rPr lang="en-US" sz="2800" u="sng" dirty="0" err="1"/>
              <a:t>Đáp</a:t>
            </a:r>
            <a:r>
              <a:rPr lang="en-US" sz="2800" u="sng" dirty="0"/>
              <a:t> </a:t>
            </a:r>
            <a:r>
              <a:rPr lang="en-US" sz="2800" u="sng" dirty="0" err="1"/>
              <a:t>số</a:t>
            </a:r>
            <a:r>
              <a:rPr lang="en-US" sz="2800" u="sng" dirty="0"/>
              <a:t>: </a:t>
            </a:r>
            <a:r>
              <a:rPr lang="en-US" sz="2800" dirty="0"/>
              <a:t>998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80970" y="444344"/>
            <a:ext cx="3676490" cy="1016006"/>
            <a:chOff x="14" y="200"/>
            <a:chExt cx="1536" cy="480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4" y="200"/>
              <a:ext cx="1536" cy="48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56" y="265"/>
              <a:ext cx="85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rgbClr val="CC66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000" b="1" dirty="0">
                  <a:solidFill>
                    <a:srgbClr val="CC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C66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US" sz="40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WordArt 33"/>
          <p:cNvSpPr>
            <a:spLocks noChangeArrowheads="1" noChangeShapeType="1" noTextEdit="1"/>
          </p:cNvSpPr>
          <p:nvPr/>
        </p:nvSpPr>
        <p:spPr bwMode="auto">
          <a:xfrm>
            <a:off x="3739657" y="1768250"/>
            <a:ext cx="5759119" cy="8277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Thỏ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tìm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nhà</a:t>
            </a:r>
            <a:endParaRPr lang="en-GB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63" y="3014663"/>
            <a:ext cx="10001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7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440767" y="3917585"/>
            <a:ext cx="3108537" cy="1264015"/>
            <a:chOff x="1920" y="2631"/>
            <a:chExt cx="1344" cy="633"/>
          </a:xfrm>
        </p:grpSpPr>
        <p:sp>
          <p:nvSpPr>
            <p:cNvPr id="11306" name="AutoShape 6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2635"/>
              <a:ext cx="1344" cy="629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1307" name="Text Box 7"/>
            <p:cNvSpPr txBox="1">
              <a:spLocks noChangeArrowheads="1"/>
            </p:cNvSpPr>
            <p:nvPr/>
          </p:nvSpPr>
          <p:spPr bwMode="auto">
            <a:xfrm>
              <a:off x="1944" y="2631"/>
              <a:ext cx="1320" cy="20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321 + 172 = ……. </a:t>
              </a:r>
              <a:r>
                <a:rPr lang="en-US" sz="2000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440767" y="5395021"/>
            <a:ext cx="3108537" cy="1124843"/>
            <a:chOff x="1920" y="3553"/>
            <a:chExt cx="1344" cy="623"/>
          </a:xfrm>
        </p:grpSpPr>
        <p:sp>
          <p:nvSpPr>
            <p:cNvPr id="11300" name="AutoShape 13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3553"/>
              <a:ext cx="1344" cy="623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1301" name="Text Box 14"/>
            <p:cNvSpPr txBox="1">
              <a:spLocks noChangeArrowheads="1"/>
            </p:cNvSpPr>
            <p:nvPr/>
          </p:nvSpPr>
          <p:spPr bwMode="auto">
            <a:xfrm>
              <a:off x="1971" y="3553"/>
              <a:ext cx="1245" cy="222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253 + 534 = ……. </a:t>
              </a:r>
              <a:r>
                <a:rPr lang="en-US" sz="2000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440767" y="2744788"/>
            <a:ext cx="3108537" cy="1065212"/>
            <a:chOff x="1920" y="1729"/>
            <a:chExt cx="1344" cy="671"/>
          </a:xfrm>
        </p:grpSpPr>
        <p:sp>
          <p:nvSpPr>
            <p:cNvPr id="11294" name="AutoShape 2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920" y="1729"/>
              <a:ext cx="1344" cy="671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11295" name="Text Box 21"/>
            <p:cNvSpPr txBox="1">
              <a:spLocks noChangeArrowheads="1"/>
            </p:cNvSpPr>
            <p:nvPr/>
          </p:nvSpPr>
          <p:spPr bwMode="auto">
            <a:xfrm>
              <a:off x="1968" y="1746"/>
              <a:ext cx="1257" cy="252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504 + 123 = ……. </a:t>
              </a:r>
              <a:r>
                <a:rPr lang="en-US" sz="2000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440767" y="1330326"/>
            <a:ext cx="3108537" cy="1141413"/>
            <a:chOff x="2124" y="826"/>
            <a:chExt cx="1344" cy="719"/>
          </a:xfrm>
        </p:grpSpPr>
        <p:sp>
          <p:nvSpPr>
            <p:cNvPr id="11288" name="AutoShape 27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2124" y="826"/>
              <a:ext cx="1344" cy="719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1289" name="Text Box 2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175" y="833"/>
              <a:ext cx="1254" cy="252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214 + 425 = ……. </a:t>
              </a:r>
              <a:r>
                <a:rPr lang="en-US" sz="2000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11271" name="WordArt 33"/>
          <p:cNvSpPr>
            <a:spLocks noChangeArrowheads="1" noChangeShapeType="1" noTextEdit="1"/>
          </p:cNvSpPr>
          <p:nvPr/>
        </p:nvSpPr>
        <p:spPr bwMode="auto">
          <a:xfrm>
            <a:off x="3289178" y="347891"/>
            <a:ext cx="5759119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Thỏ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tìm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nhà</a:t>
            </a:r>
            <a:endParaRPr lang="en-GB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9991725" y="2130426"/>
            <a:ext cx="1887326" cy="1146175"/>
            <a:chOff x="4320" y="1342"/>
            <a:chExt cx="816" cy="722"/>
          </a:xfrm>
        </p:grpSpPr>
        <p:pic>
          <p:nvPicPr>
            <p:cNvPr id="11285" name="Picture 35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 flipH="1">
              <a:off x="4320" y="1555"/>
              <a:ext cx="81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36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1342"/>
              <a:ext cx="35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 Box 37"/>
            <p:cNvSpPr txBox="1">
              <a:spLocks noChangeArrowheads="1"/>
            </p:cNvSpPr>
            <p:nvPr/>
          </p:nvSpPr>
          <p:spPr bwMode="auto">
            <a:xfrm flipH="1">
              <a:off x="4499" y="1348"/>
              <a:ext cx="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493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9991725" y="4191000"/>
            <a:ext cx="2331403" cy="1219200"/>
            <a:chOff x="4488" y="2640"/>
            <a:chExt cx="1008" cy="768"/>
          </a:xfrm>
        </p:grpSpPr>
        <p:pic>
          <p:nvPicPr>
            <p:cNvPr id="11282" name="Picture 39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 flipH="1">
              <a:off x="4488" y="2865"/>
              <a:ext cx="100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40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1" y="2640"/>
              <a:ext cx="44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41"/>
            <p:cNvSpPr txBox="1">
              <a:spLocks noChangeArrowheads="1"/>
            </p:cNvSpPr>
            <p:nvPr/>
          </p:nvSpPr>
          <p:spPr bwMode="auto">
            <a:xfrm flipH="1">
              <a:off x="4911" y="2676"/>
              <a:ext cx="3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639</a:t>
              </a: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888154" y="1676401"/>
            <a:ext cx="1554268" cy="1285875"/>
            <a:chOff x="528" y="1062"/>
            <a:chExt cx="672" cy="810"/>
          </a:xfrm>
        </p:grpSpPr>
        <p:pic>
          <p:nvPicPr>
            <p:cNvPr id="11279" name="Picture 43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>
              <a:off x="528" y="1300"/>
              <a:ext cx="672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44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62"/>
              <a:ext cx="43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 Box 45"/>
            <p:cNvSpPr txBox="1">
              <a:spLocks noChangeArrowheads="1"/>
            </p:cNvSpPr>
            <p:nvPr/>
          </p:nvSpPr>
          <p:spPr bwMode="auto">
            <a:xfrm>
              <a:off x="678" y="1104"/>
              <a:ext cx="3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787</a:t>
              </a:r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666115" y="4037014"/>
            <a:ext cx="1887326" cy="1220787"/>
            <a:chOff x="288" y="2543"/>
            <a:chExt cx="816" cy="769"/>
          </a:xfrm>
        </p:grpSpPr>
        <p:pic>
          <p:nvPicPr>
            <p:cNvPr id="11276" name="Picture 47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>
              <a:off x="288" y="2803"/>
              <a:ext cx="81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48" descr="hoa cu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3"/>
              <a:ext cx="41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49"/>
            <p:cNvSpPr txBox="1">
              <a:spLocks noChangeArrowheads="1"/>
            </p:cNvSpPr>
            <p:nvPr/>
          </p:nvSpPr>
          <p:spPr bwMode="auto">
            <a:xfrm>
              <a:off x="476" y="2559"/>
              <a:ext cx="3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627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0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108E-6 2.94798E-6 C -0.00596 -0.00995 -0.02657 -0.01966 -0.03372 -0.01966 C -0.07911 -0.01966 -0.12582 0.13826 -0.12582 0.29618 C -0.12582 0.21641 -0.14929 0.13826 -0.17157 0.13826 C -0.1948 0.13826 -0.21696 0.21734 -0.21696 0.29618 C -0.21696 0.25664 -0.22864 0.21641 -0.24044 0.21641 C -0.25211 0.21641 -0.26367 0.25572 -0.26367 0.29618 C -0.26367 0.27584 -0.26963 0.25664 -0.27547 0.25664 C -0.2813 0.25664 -0.28714 0.27653 -0.28714 0.29618 C -0.28714 0.28578 -0.29024 0.27584 -0.2931 0.27584 C -0.29465 0.27584 -0.29882 0.28578 -0.29882 0.29618 C -0.29882 0.29063 -0.30037 0.28578 -0.30192 0.28578 C -0.30192 0.28439 -0.30501 0.29063 -0.30501 0.29618 C -0.30501 0.29318 -0.30501 0.29063 -0.30644 0.29063 C -0.30644 0.29225 -0.30799 0.29341 -0.30799 0.29618 C -0.30799 0.29456 -0.30799 0.29318 -0.30799 0.29225 C -0.30954 0.29225 -0.30954 0.29341 -0.30954 0.29479 C -0.31109 0.29479 -0.31109 0.29341 -0.31109 0.29225 C -0.31252 0.29225 -0.31252 0.29341 -0.31252 0.29479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2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C 0.05416 -0.00416 0.05364 -0.00208 0.0875 -0.01111 C 0.10364 -0.03264 0.08125 -0.00347 0.10416 -0.03055 C 0.10712 -0.03402 0.10868 -0.04004 0.1125 -0.04166 C 0.12326 -0.04606 0.13472 -0.04537 0.14583 -0.04722 C 0.11875 -0.05625 0.11805 -0.04467 0.12291 -0.06389 C 0.12083 -0.06759 0.11753 -0.0706 0.11666 -0.075 C 0.1158 -0.08009 0.12153 -0.09375 0.12291 -0.09722 C 0.12535 -0.11643 0.12448 -0.12939 0.11875 -0.14722 C 0.11788 -0.15 0.11823 -0.15347 0.11666 -0.15555 C 0.1151 -0.15764 0.1125 -0.1574 0.11041 -0.15833 C 0.1026 -0.17407 0.09357 -0.16944 0.08125 -0.17777 C 0.07014 -0.18518 0.0592 -0.19259 0.04791 -0.2 C 0.04514 -0.20555 0.04236 -0.21111 0.03958 -0.21666 C 0.03732 -0.22129 0.0408 -0.22801 0.04166 -0.23333 C 0.04479 -0.25208 0.05833 -0.25833 0.07083 -0.26111 C 0.08055 -0.26967 0.07569 -0.27199 0.08541 -0.28055 C 0.08628 -0.28426 0.0934 -0.30416 0.07708 -0.28611 C 0.07101 -0.27939 0.06736 -0.26944 0.0625 -0.26111 C 0.06476 -0.27014 0.06857 -0.27708 0.07083 -0.28611 C 0.07396 -0.32014 0.075 -0.33333 0.08541 -0.36111 C 0.08472 -0.37314 0.08559 -0.38564 0.08333 -0.39722 C 0.08264 -0.40046 0.07864 -0.40023 0.07708 -0.40277 C 0.07378 -0.40787 0.07153 -0.41389 0.06875 -0.41944 C 0.06146 -0.43402 0.05104 -0.43935 0.04166 -0.45 C 0.02882 -0.46458 0.01632 -0.48449 1.94444E-6 -0.49166 C -0.00243 -0.49051 -0.02535 -0.48009 -0.02709 -0.48055 C -0.02952 -0.48125 -0.02431 -0.48611 -0.02292 -0.48889 C -0.04948 -0.5125 -0.05608 -0.50069 -0.10209 -0.50277 C -0.15434 -0.51666 -0.20799 -0.50347 -0.26042 -0.49722 C -0.27066 -0.49259 -0.27917 -0.48889 -0.28959 -0.48611 C -0.29375 -0.4824 -0.29792 -0.4787 -0.30209 -0.475 C -0.30417 -0.47314 -0.30834 -0.46944 -0.30834 -0.46921 C -0.31233 -0.45324 -0.30729 -0.46805 -0.31667 -0.45555 C -0.32049 -0.45046 -0.32327 -0.44398 -0.32709 -0.43889 C -0.33108 -0.42268 -0.33212 -0.41111 -0.31667 -0.41111 " pathEditMode="relative" rAng="0" ptsTypes="fffffffffffffffffffffffffffffffffff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5694 -4.44444E-6 L 0.05694 0.0801 L 0.11406 0.0801 L 0.11406 0.16019 L 0.17118 0.16019 L 0.17118 0.24051 L 0.2283 0.24051 L 0.2283 0.32084 L 0.28542 0.32084 L 0.28542 0.40116 L 0.34253 0.40116 L 0.34253 0.48125 L 0.4 0.48125 L 0.4 0.56181 " pathEditMode="relative" rAng="0" ptsTypes="FFFFFFFFFFFFFFF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6689 L 0.22084 0.06689 C 0.30261 0.06689 0.40417 -0.00718 0.40417 -0.06644 L 0.40417 -0.19977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-2068"/>
            <a:ext cx="13322301" cy="684592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80470" y="2433056"/>
            <a:ext cx="35269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98984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60209" y="2708118"/>
            <a:ext cx="1254200" cy="1478418"/>
            <a:chOff x="1566470" y="2095726"/>
            <a:chExt cx="1147790" cy="1478418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478418"/>
              <a:chOff x="1697011" y="2095726"/>
              <a:chExt cx="1147790" cy="147841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514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323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910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545627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199752" y="2630844"/>
            <a:ext cx="1254200" cy="1478418"/>
            <a:chOff x="1566470" y="2095726"/>
            <a:chExt cx="1147790" cy="1478418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478418"/>
              <a:chOff x="1697011" y="2095726"/>
              <a:chExt cx="1147790" cy="147841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324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213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532748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601129" y="4005468"/>
            <a:ext cx="99439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52162" y="3941073"/>
            <a:ext cx="106280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537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1781" y="1154538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40038" y="1505219"/>
            <a:ext cx="10778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502 + 213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9354" y="364355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49568" y="3637013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715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82767" y="3637013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706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56745" y="3637012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715</a:t>
            </a:r>
          </a:p>
        </p:txBody>
      </p:sp>
    </p:spTree>
    <p:extLst>
      <p:ext uri="{BB962C8B-B14F-4D97-AF65-F5344CB8AC3E}">
        <p14:creationId xmlns:p14="http://schemas.microsoft.com/office/powerpoint/2010/main" val="41822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34270" y="401504"/>
            <a:ext cx="2150666" cy="1183563"/>
            <a:chOff x="1523998" y="0"/>
            <a:chExt cx="2198864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97047" y="82323"/>
              <a:ext cx="2125815" cy="892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16488" y="290069"/>
            <a:ext cx="738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061" y="2129251"/>
            <a:ext cx="7593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44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337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508868" y="882176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18981" y="906827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44857" y="98942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73560" y="94752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20284" y="91794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507566" y="1496055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217679" y="1520706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43556" y="1603305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72260" y="156140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18982" y="1531828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506265" y="2109934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216379" y="2134585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42255" y="2217184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70957" y="217528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217681" y="2145707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504964" y="2723813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215076" y="2748464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40953" y="2831063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69657" y="2789162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216380" y="2759586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503663" y="3337692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213775" y="3362343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39652" y="344494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68355" y="340304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215078" y="3373465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502361" y="3951571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212474" y="3976222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38351" y="4058821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67054" y="4016916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213777" y="398734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501059" y="4565450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211172" y="4590101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37049" y="4672700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65752" y="463079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212475" y="4601223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99757" y="5179329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209871" y="5203980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35748" y="5286579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64451" y="524467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211174" y="5215102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98456" y="5793208"/>
            <a:ext cx="12010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208568" y="5817859"/>
            <a:ext cx="49103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34446" y="5900458"/>
            <a:ext cx="4995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63150" y="5858557"/>
            <a:ext cx="4995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209871" y="5828981"/>
            <a:ext cx="4892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-2068"/>
            <a:ext cx="13322301" cy="684592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130527" y="2425826"/>
            <a:ext cx="47965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782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99257" y="1789608"/>
            <a:ext cx="2926149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254449" y="1140842"/>
            <a:ext cx="3968143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58607" y="1523282"/>
            <a:ext cx="3325817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5865" y="5041633"/>
            <a:ext cx="315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8" y="2880359"/>
            <a:ext cx="6453279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521516" y="2572686"/>
            <a:ext cx="4082332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1032874" y="457204"/>
          <a:ext cx="5104902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634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701634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701634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marL="99916" marR="99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99916" marR="99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marL="99916" marR="99916"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916" marR="99916"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33242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412904" y="1043146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412904" y="2075112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412904" y="4334987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412904" y="5355559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8459477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871040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9323347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9774768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10187919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10572123" y="683504"/>
            <a:ext cx="48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3246644" y="1604312"/>
            <a:ext cx="606571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5077090" y="1628144"/>
            <a:ext cx="98512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525407" y="4334987"/>
            <a:ext cx="98512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479535" y="4334991"/>
            <a:ext cx="98512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6486576" y="1378925"/>
            <a:ext cx="1446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6156598" y="1978325"/>
            <a:ext cx="4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6278136" y="3002786"/>
            <a:ext cx="1393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6464361" y="3086320"/>
            <a:ext cx="4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753701" y="3086320"/>
            <a:ext cx="4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7030663" y="3088153"/>
            <a:ext cx="4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570159" y="1575770"/>
            <a:ext cx="48336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7428701" y="5278878"/>
            <a:ext cx="4262578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412904" y="3121518"/>
            <a:ext cx="985129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479535" y="4695610"/>
            <a:ext cx="98512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884844" y="1313614"/>
            <a:ext cx="51346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511191" y="2834417"/>
            <a:ext cx="98512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881284" y="3301832"/>
            <a:ext cx="1003561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705445" y="4334987"/>
            <a:ext cx="98512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240861" y="1905000"/>
            <a:ext cx="10319011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88210" y="1477770"/>
            <a:ext cx="2213250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11697" y="2184630"/>
            <a:ext cx="125420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55724" y="2184630"/>
            <a:ext cx="125420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199752" y="2184630"/>
            <a:ext cx="125420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60586" y="2184630"/>
            <a:ext cx="125420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952617" y="3340311"/>
            <a:ext cx="994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04611" y="3340311"/>
            <a:ext cx="90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52162" y="3340311"/>
            <a:ext cx="106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30610" y="3340311"/>
            <a:ext cx="106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  <p:sp>
        <p:nvSpPr>
          <p:cNvPr id="3" name="Cloud 2"/>
          <p:cNvSpPr/>
          <p:nvPr/>
        </p:nvSpPr>
        <p:spPr>
          <a:xfrm>
            <a:off x="9718508" y="562914"/>
            <a:ext cx="2185987" cy="11915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202448" y="1859206"/>
            <a:ext cx="10887985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88209" y="1477770"/>
            <a:ext cx="3949287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42412" y="3103664"/>
            <a:ext cx="125420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86439" y="3103664"/>
            <a:ext cx="125420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066384" y="3103664"/>
            <a:ext cx="125420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38237" y="3103664"/>
            <a:ext cx="125420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583332" y="4259349"/>
            <a:ext cx="994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5326" y="4259349"/>
            <a:ext cx="90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8791" y="4259349"/>
            <a:ext cx="106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08260" y="4259349"/>
            <a:ext cx="106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99954" y="2396369"/>
            <a:ext cx="1049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  <p:sp>
        <p:nvSpPr>
          <p:cNvPr id="35" name="Cloud 34"/>
          <p:cNvSpPr/>
          <p:nvPr/>
        </p:nvSpPr>
        <p:spPr>
          <a:xfrm>
            <a:off x="9144000" y="562914"/>
            <a:ext cx="2760495" cy="11915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10113</TotalTime>
  <Words>399</Words>
  <Application>Microsoft Office PowerPoint</Application>
  <PresentationFormat>Custom</PresentationFormat>
  <Paragraphs>115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Arial</vt:lpstr>
      <vt:lpstr>Arial Rounded MT Bold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172</cp:revision>
  <dcterms:created xsi:type="dcterms:W3CDTF">2021-06-02T01:34:28Z</dcterms:created>
  <dcterms:modified xsi:type="dcterms:W3CDTF">2026-06-01T04:14:57Z</dcterms:modified>
</cp:coreProperties>
</file>