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43" r:id="rId4"/>
    <p:sldMasterId id="2147483757" r:id="rId5"/>
  </p:sldMasterIdLst>
  <p:notesMasterIdLst>
    <p:notesMasterId r:id="rId29"/>
  </p:notesMasterIdLst>
  <p:sldIdLst>
    <p:sldId id="2918" r:id="rId6"/>
    <p:sldId id="2910" r:id="rId7"/>
    <p:sldId id="2909" r:id="rId8"/>
    <p:sldId id="717" r:id="rId9"/>
    <p:sldId id="2911" r:id="rId10"/>
    <p:sldId id="2916" r:id="rId11"/>
    <p:sldId id="2917" r:id="rId12"/>
    <p:sldId id="696" r:id="rId13"/>
    <p:sldId id="697" r:id="rId14"/>
    <p:sldId id="698" r:id="rId15"/>
    <p:sldId id="2913" r:id="rId16"/>
    <p:sldId id="707" r:id="rId17"/>
    <p:sldId id="288" r:id="rId18"/>
    <p:sldId id="2904" r:id="rId19"/>
    <p:sldId id="2905" r:id="rId20"/>
    <p:sldId id="2907" r:id="rId21"/>
    <p:sldId id="2906" r:id="rId22"/>
    <p:sldId id="2908" r:id="rId23"/>
    <p:sldId id="2921" r:id="rId24"/>
    <p:sldId id="773" r:id="rId25"/>
    <p:sldId id="2919" r:id="rId26"/>
    <p:sldId id="2920" r:id="rId27"/>
    <p:sldId id="28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0A2BA-A190-4302-840C-E77362C1768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1E10CF-A49C-4765-8D19-A33635D64C6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BEA6E2-E399-4E14-9BB3-520C8742291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915BB948-84D3-485C-BDD1-045FE5131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0EB06A-E678-49ED-8AE9-7FE8D3527C9F}"/>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4597735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45E6F-4D67-4C98-B079-817EFDC238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4311EF-8030-4A85-929A-0207839C6A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4FAE06-7783-4952-B1D0-93D455EFFA38}"/>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FDDF6EB1-5856-4750-B3EC-F5B82B2E9E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372D0A-FC39-43D1-99F2-B3272149124D}"/>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412018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8AE305-CBC0-4907-A426-80FDF0E8E8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DACED6-3AF3-477B-A78C-8B0A3BAF177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4A0919-B120-4C3A-BE0E-2AE8620275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DCCFD-34F4-4D32-A81E-9EAF1ACB4B6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04C256D6-B914-4117-9958-6D343F1DF4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144633-3D2B-4DB1-B433-542523665583}"/>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684625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960ED-2F29-425D-9120-2AF8E78B7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F8888A-42E3-4114-BFE5-8B401F1781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A5E8BF-67CC-4878-BB0A-4912D4A5B0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0DF050-E12B-4101-BDBA-A4C26EA1C0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028F60-4094-4BF6-95C4-5A6415A58F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2BBD7-7581-45CB-995C-4264A0A3AA4E}"/>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88721634-061C-43A4-A723-61FDCCDE44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8D7DB9B-817D-48EC-837E-FEED4E3FD3BB}"/>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4745192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BF3-3FFA-45D9-BC09-E8E34380D4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737380-9739-437F-8343-C9C056EA8CDD}"/>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B4006364-1DD4-455F-9BE2-7E6132BC0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A5D400-30D6-4FDC-BA9F-AAF71879B65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424269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B07541-15A0-466A-AE4F-48E08A37CC5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66094285-2C6A-4612-8268-C583F7D8C0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AAF08EF-422B-471B-9FD4-D354784657D2}"/>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2310980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561EB-8C2D-49AA-8FC5-351122555C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50188E-CFE4-44F8-ACC0-8A94BADEC8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4356A3-511C-4C32-A987-F50C6E8E7E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3C055E-7C0F-4E57-A772-D9CD7F529F2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D208FB27-7892-4A7A-B44E-AE3DAC4593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5BA370-E0E5-472C-AE07-F0B39C4A5FC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0821446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92CE-4E0B-4CDE-8D8B-3A2179E8D4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9DECF3-A24F-455C-B9FB-E13969E43D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E38824-3A7B-48C3-9DDA-92CBB059A3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BE1015-6C3F-4CE8-9020-B152EB72D21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18260BF2-BE02-460E-8C2F-4731FD4064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2FCE9B-11D5-40CA-8E55-2D8D13FDCF2A}"/>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703093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B7D9-2F94-48AC-BE44-4004846CB6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DFF54D-76C2-4FAC-91A3-30018F3A350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5FA68F-353A-4302-A09C-209906157AA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98C060DD-3800-4207-AF93-A871CF8358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D55362-5F43-447C-B9E2-6201D72A86AC}"/>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8708344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37495-8030-4DD0-8E17-0821A7FDC0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055AF-02E7-4227-BC98-BDE0C582BA4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71178-D9AC-490C-929E-5F384A45AD9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D5FAF1DA-EB6C-40B1-AFD0-8FB2CAB149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9D3F5C-6999-4522-A35F-94FB0561B628}"/>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05015938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452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1993342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85702141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3810303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26756901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20078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0622902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6367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5B6C7-FD2F-4AD0-B86A-A61C54D41828}"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5187C-1696-4F01-BAE5-776738C82B15}" type="slidenum">
              <a:rPr lang="en-US" smtClean="0"/>
              <a:t>‹#›</a:t>
            </a:fld>
            <a:endParaRPr lang="en-US"/>
          </a:p>
        </p:txBody>
      </p:sp>
    </p:spTree>
    <p:extLst>
      <p:ext uri="{BB962C8B-B14F-4D97-AF65-F5344CB8AC3E}">
        <p14:creationId xmlns:p14="http://schemas.microsoft.com/office/powerpoint/2010/main" val="250987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63264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5B6C7-FD2F-4AD0-B86A-A61C54D41828}"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5187C-1696-4F01-BAE5-776738C82B15}" type="slidenum">
              <a:rPr lang="en-US" smtClean="0"/>
              <a:t>‹#›</a:t>
            </a:fld>
            <a:endParaRPr lang="en-US"/>
          </a:p>
        </p:txBody>
      </p:sp>
    </p:spTree>
    <p:extLst>
      <p:ext uri="{BB962C8B-B14F-4D97-AF65-F5344CB8AC3E}">
        <p14:creationId xmlns:p14="http://schemas.microsoft.com/office/powerpoint/2010/main" val="47372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66C9EC1-8159-B240-282E-EE4E1750E045}"/>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2544425" y="180975"/>
            <a:ext cx="1295400" cy="1295400"/>
          </a:xfrm>
          <a:prstGeom prst="rect">
            <a:avLst/>
          </a:prstGeom>
        </p:spPr>
      </p:pic>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769" r:id="rId8"/>
    <p:sldLayoutId id="2147483772" r:id="rId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2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646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71" r:id="rId14"/>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1/21/2026</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6.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6.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6.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6.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microsoft.com/office/2007/relationships/hdphoto" Target="../media/hdphoto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microsoft.com/office/2007/relationships/hdphoto" Target="../media/hdphoto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4503"/>
          </a:xfrm>
        </p:spPr>
      </p:pic>
      <p:sp>
        <p:nvSpPr>
          <p:cNvPr id="8" name="TextBox 7"/>
          <p:cNvSpPr txBox="1"/>
          <p:nvPr/>
        </p:nvSpPr>
        <p:spPr>
          <a:xfrm>
            <a:off x="0" y="2296685"/>
            <a:ext cx="12192000" cy="1569660"/>
          </a:xfrm>
          <a:prstGeom prst="rect">
            <a:avLst/>
          </a:prstGeom>
          <a:noFill/>
        </p:spPr>
        <p:txBody>
          <a:bodyPr wrap="square" rtlCol="0">
            <a:spAutoFit/>
          </a:bodyPr>
          <a:lstStyle/>
          <a:p>
            <a:pPr lvl="0" algn="ctr">
              <a:defRPr/>
            </a:pPr>
            <a:r>
              <a:rPr lang="en-US" sz="4800" b="1" i="1" spc="100" dirty="0">
                <a:ln w="22225">
                  <a:solidFill>
                    <a:srgbClr val="FF0000"/>
                  </a:solidFill>
                  <a:prstDash val="solid"/>
                </a:ln>
                <a:solidFill>
                  <a:srgbClr val="FF0000"/>
                </a:solidFill>
                <a:cs typeface="+mj-lt"/>
              </a:rPr>
              <a:t>CHÀO MỪNG </a:t>
            </a:r>
            <a:r>
              <a:rPr lang="en-US" sz="4800" b="1" i="1" spc="100" dirty="0" smtClean="0">
                <a:ln w="22225">
                  <a:solidFill>
                    <a:srgbClr val="FF0000"/>
                  </a:solidFill>
                  <a:prstDash val="solid"/>
                </a:ln>
                <a:solidFill>
                  <a:srgbClr val="FF0000"/>
                </a:solidFill>
                <a:cs typeface="+mj-lt"/>
              </a:rPr>
              <a:t>QUÝ THẦY CÔ VÀ CÁC EM ĐẾN VỚI TIẾT HỌC </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4086" y="66503"/>
            <a:ext cx="1390691" cy="1845425"/>
          </a:xfrm>
          <a:prstGeom prst="rect">
            <a:avLst/>
          </a:prstGeom>
        </p:spPr>
      </p:pic>
      <p:sp>
        <p:nvSpPr>
          <p:cNvPr id="2" name="Hộp Văn bản 1"/>
          <p:cNvSpPr txBox="1"/>
          <p:nvPr/>
        </p:nvSpPr>
        <p:spPr>
          <a:xfrm>
            <a:off x="3422469" y="0"/>
            <a:ext cx="7302937"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Thứ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21 </a:t>
            </a:r>
            <a:r>
              <a:rPr lang="en-US" sz="3200" b="1" dirty="0" err="1" smtClean="0">
                <a:latin typeface="Times New Roman" panose="02020603050405020304" pitchFamily="18" charset="0"/>
                <a:cs typeface="Times New Roman" panose="02020603050405020304" pitchFamily="18" charset="0"/>
              </a:rPr>
              <a:t>tháng</a:t>
            </a:r>
            <a:r>
              <a:rPr lang="en-US" sz="3200" b="1" dirty="0" smtClean="0">
                <a:latin typeface="Times New Roman" panose="02020603050405020304" pitchFamily="18" charset="0"/>
                <a:cs typeface="Times New Roman" panose="02020603050405020304" pitchFamily="18" charset="0"/>
              </a:rPr>
              <a:t> 1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2026</a:t>
            </a:r>
            <a:endParaRPr lang="en-US"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3C25121-3612-4930-AB35-CD12635C3E05}"/>
              </a:ext>
            </a:extLst>
          </p:cNvPr>
          <p:cNvSpPr txBox="1"/>
          <p:nvPr/>
        </p:nvSpPr>
        <p:spPr>
          <a:xfrm>
            <a:off x="446103" y="4072899"/>
            <a:ext cx="11299793" cy="2258888"/>
          </a:xfrm>
          <a:prstGeom prst="rect">
            <a:avLst/>
          </a:prstGeom>
          <a:noFill/>
          <a:ln>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just" fontAlgn="base">
              <a:lnSpc>
                <a:spcPct val="120000"/>
              </a:lnSpc>
            </a:pPr>
            <a:r>
              <a:rPr lang="it-IT"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Ng</a:t>
            </a:r>
            <a:r>
              <a:rPr lang="vi-VN"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ời</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ực</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Viện</a:t>
            </a:r>
            <a:endPar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20000"/>
              </a:lnSpc>
            </a:pP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20000"/>
              </a:lnSpc>
            </a:pP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a:t>
            </a:r>
            <a:r>
              <a:rPr lang="vi-VN"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911"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11"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Thụ</a:t>
            </a:r>
            <a:endParaRPr lang="en-US" sz="3911"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754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8003763" y="1369581"/>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199840" y="1567543"/>
            <a:ext cx="9414424" cy="5096537"/>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C8EE888-7E1F-3C3C-D0C2-8E104B526E76}"/>
              </a:ext>
            </a:extLst>
          </p:cNvPr>
          <p:cNvSpPr txBox="1"/>
          <p:nvPr/>
        </p:nvSpPr>
        <p:spPr>
          <a:xfrm>
            <a:off x="487682" y="1585767"/>
            <a:ext cx="927463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prstClr val="black"/>
                </a:solidFill>
                <a:latin typeface="Calibri" panose="020F0502020204030204"/>
              </a:rPr>
              <a:t>-</a:t>
            </a:r>
            <a:r>
              <a:rPr lang="en-US" sz="3600" dirty="0" err="1" smtClean="0">
                <a:solidFill>
                  <a:prstClr val="black"/>
                </a:solidFill>
                <a:latin typeface="Calibri" panose="020F0502020204030204"/>
              </a:rPr>
              <a:t>Nề</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nếp</a:t>
            </a:r>
            <a:r>
              <a:rPr lang="en-US" sz="3600" dirty="0" smtClean="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Đi</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học</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đầy</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đủ,Trang</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phục</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đúng</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quy</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định</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của</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nhà</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trường</a:t>
            </a:r>
            <a:r>
              <a:rPr lang="en-US" sz="3600" dirty="0" smtClean="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tập</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và</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làm</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tập</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đầy</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đủ</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trước</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khi</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đến</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lớp.Lắng</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nghe</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cô</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giáo</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giảng</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prstClr val="black"/>
                </a:solidFill>
                <a:latin typeface="Calibri" panose="020F0502020204030204"/>
              </a:rPr>
              <a:t>-</a:t>
            </a:r>
            <a:r>
              <a:rPr lang="en-US" sz="3600" dirty="0" err="1" smtClean="0">
                <a:solidFill>
                  <a:prstClr val="black"/>
                </a:solidFill>
                <a:latin typeface="Calibri" panose="020F0502020204030204"/>
              </a:rPr>
              <a:t>Tham</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gia</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đầy</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đủ</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phong</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trào</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của</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Đội</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và</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trường</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đưa</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ra.</a:t>
            </a:r>
            <a:endParaRPr lang="en-US" sz="3600"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chuyện</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làm</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việc</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riêng</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giờ</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2EE126F-6359-60EA-ECF5-C108EC0B5D4E}"/>
              </a:ext>
            </a:extLst>
          </p:cNvPr>
          <p:cNvSpPr txBox="1"/>
          <p:nvPr/>
        </p:nvSpPr>
        <p:spPr>
          <a:xfrm>
            <a:off x="1589320" y="-76969"/>
            <a:ext cx="7071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Phương</a:t>
            </a:r>
            <a:r>
              <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hướng</a:t>
            </a:r>
            <a:endPar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tuần</a:t>
            </a:r>
            <a:r>
              <a:rPr kumimoji="0" lang="en-US" sz="4400" b="1" i="0" u="none" strike="noStrike" kern="1200" cap="none" spc="0" normalizeH="0" baseline="0" noProof="0" dirty="0" smtClean="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b="1" noProof="0" dirty="0" err="1" smtClean="0">
                <a:solidFill>
                  <a:srgbClr val="FFAB40">
                    <a:lumMod val="75000"/>
                  </a:srgbClr>
                </a:solidFill>
                <a:latin typeface="Times New Roman" panose="02020603050405020304" pitchFamily="18" charset="0"/>
                <a:ea typeface="Cambria" panose="02040503050406030204" pitchFamily="18" charset="0"/>
                <a:cs typeface="Times New Roman" panose="02020603050405020304" pitchFamily="18" charset="0"/>
              </a:rPr>
              <a:t>tới</a:t>
            </a:r>
            <a:endParaRPr kumimoji="0" lang="en-US" sz="4400" b="1" i="0" u="none" strike="noStrike" kern="1200" cap="none" spc="0" normalizeH="0" baseline="0" noProof="0" dirty="0">
              <a:ln>
                <a:noFill/>
              </a:ln>
              <a:solidFill>
                <a:srgbClr val="FFAB40">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94935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circle(in)">
                                      <p:cBhvr>
                                        <p:cTn id="36" dur="2000"/>
                                        <p:tgtEl>
                                          <p:spTgt spid="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barn(inVertical)">
                                      <p:cBhvr>
                                        <p:cTn id="4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a:t>
            </a:r>
            <a:r>
              <a:rPr lang="en-US" sz="4400" b="1" dirty="0" smtClean="0">
                <a:solidFill>
                  <a:prstClr val="white"/>
                </a:solidFill>
              </a:rPr>
              <a:t>ĐỀ: </a:t>
            </a:r>
            <a:r>
              <a:rPr lang="en-US" sz="4400" b="1" dirty="0">
                <a:solidFill>
                  <a:prstClr val="white"/>
                </a:solidFill>
              </a:rPr>
              <a:t>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579" y="293928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61508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99283803-D957-D0AC-F56D-BB739A9141DB}"/>
              </a:ext>
            </a:extLst>
          </p:cNvPr>
          <p:cNvPicPr>
            <a:picLocks noChangeAspect="1"/>
          </p:cNvPicPr>
          <p:nvPr/>
        </p:nvPicPr>
        <p:blipFill>
          <a:blip r:embed="rId4"/>
          <a:stretch>
            <a:fillRect/>
          </a:stretch>
        </p:blipFill>
        <p:spPr>
          <a:xfrm>
            <a:off x="2273646" y="2051082"/>
            <a:ext cx="7834039" cy="2566638"/>
          </a:xfrm>
          <a:prstGeom prst="rect">
            <a:avLst/>
          </a:prstGeom>
        </p:spPr>
      </p:pic>
    </p:spTree>
    <p:extLst>
      <p:ext uri="{BB962C8B-B14F-4D97-AF65-F5344CB8AC3E}">
        <p14:creationId xmlns:p14="http://schemas.microsoft.com/office/powerpoint/2010/main" val="41475650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EM SẼ LÀM GÌ ĐỂ GIÚP GIA ĐÌNH TIẾT KIỆM?</a:t>
            </a:r>
            <a:endParaRPr kumimoji="0" lang="en-US" sz="4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Tree>
    <p:extLst>
      <p:ext uri="{BB962C8B-B14F-4D97-AF65-F5344CB8AC3E}">
        <p14:creationId xmlns:p14="http://schemas.microsoft.com/office/powerpoint/2010/main" val="3949501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2521820" y="2079157"/>
            <a:ext cx="9161994"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n-US" sz="4400" dirty="0" err="1">
                <a:solidFill>
                  <a:srgbClr val="C00000"/>
                </a:solidFill>
                <a:latin typeface="Times New Roman" panose="02020603050405020304" pitchFamily="18" charset="0"/>
                <a:cs typeface="Times New Roman" panose="02020603050405020304" pitchFamily="18" charset="0"/>
              </a:rPr>
              <a:t>Ghi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lại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những</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hoạt</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động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trải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nghiệm</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mà</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em</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học</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được</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trong</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bài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học</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ngày</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hôm</a:t>
            </a:r>
            <a:r>
              <a:rPr lang="en-US" sz="4400" dirty="0">
                <a:solidFill>
                  <a:srgbClr val="C00000"/>
                </a:solidFill>
                <a:latin typeface="Times New Roman" panose="02020603050405020304" pitchFamily="18" charset="0"/>
                <a:cs typeface="Times New Roman" panose="02020603050405020304" pitchFamily="18" charset="0"/>
              </a:rPr>
              <a:t> nay.</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691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BFE91E6F-135B-D735-01B0-E47DB6410D6A}"/>
              </a:ext>
            </a:extLst>
          </p:cNvPr>
          <p:cNvPicPr>
            <a:picLocks noChangeAspect="1"/>
          </p:cNvPicPr>
          <p:nvPr/>
        </p:nvPicPr>
        <p:blipFill>
          <a:blip r:embed="rId8"/>
          <a:stretch>
            <a:fillRect/>
          </a:stretch>
        </p:blipFill>
        <p:spPr>
          <a:xfrm>
            <a:off x="2723238" y="748273"/>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997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4030382" y="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0" y="1526941"/>
            <a:ext cx="7812033" cy="1600438"/>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pic>
        <p:nvPicPr>
          <p:cNvPr id="7" name="nhac_Doc_ve-www_tiengdong_com">
            <a:hlinkClick r:id="" action="ppaction://media"/>
            <a:extLst>
              <a:ext uri="{FF2B5EF4-FFF2-40B4-BE49-F238E27FC236}">
                <a16:creationId xmlns:a16="http://schemas.microsoft.com/office/drawing/2014/main" id="{C6F285B0-9CB3-E05C-01AF-BBF668D83659}"/>
              </a:ext>
            </a:extLst>
          </p:cNvPr>
          <p:cNvPicPr>
            <a:picLocks noChangeAspect="1"/>
          </p:cNvPicPr>
          <p:nvPr>
            <a:audioFile r:link="rId1"/>
            <p:extLst>
              <p:ext uri="{DAA4B4D4-6D71-4841-9C94-3DE7FCFB9230}">
                <p14:media xmlns:p14="http://schemas.microsoft.com/office/powerpoint/2010/main" r:embed="rId2">
                  <p14:trim end="130248.75"/>
                </p14:media>
              </p:ext>
            </p:extLst>
          </p:nvPr>
        </p:nvPicPr>
        <p:blipFill>
          <a:blip r:embed="rId8"/>
          <a:stretch>
            <a:fillRect/>
          </a:stretch>
        </p:blipFill>
        <p:spPr>
          <a:xfrm>
            <a:off x="1032066" y="5642648"/>
            <a:ext cx="487363" cy="487363"/>
          </a:xfrm>
          <a:prstGeom prst="rect">
            <a:avLst/>
          </a:prstGeom>
        </p:spPr>
      </p:pic>
    </p:spTree>
    <p:extLst>
      <p:ext uri="{BB962C8B-B14F-4D97-AF65-F5344CB8AC3E}">
        <p14:creationId xmlns:p14="http://schemas.microsoft.com/office/powerpoint/2010/main" val="3227716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8163841" y="1766983"/>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rPr>
              <a:t>B</a:t>
            </a:r>
            <a:r>
              <a:rPr kumimoji="0" lang="en-US" sz="28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áo</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2</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pic>
        <p:nvPicPr>
          <p:cNvPr id="7" name="nhac_Doc_ve-www_tiengdong_com">
            <a:hlinkClick r:id="" action="ppaction://media"/>
            <a:extLst>
              <a:ext uri="{FF2B5EF4-FFF2-40B4-BE49-F238E27FC236}">
                <a16:creationId xmlns:a16="http://schemas.microsoft.com/office/drawing/2014/main" id="{C6F285B0-9CB3-E05C-01AF-BBF668D83659}"/>
              </a:ext>
            </a:extLst>
          </p:cNvPr>
          <p:cNvPicPr>
            <a:picLocks noChangeAspect="1"/>
          </p:cNvPicPr>
          <p:nvPr>
            <a:audioFile r:link="rId1"/>
            <p:extLst>
              <p:ext uri="{DAA4B4D4-6D71-4841-9C94-3DE7FCFB9230}">
                <p14:media xmlns:p14="http://schemas.microsoft.com/office/powerpoint/2010/main" r:embed="rId2">
                  <p14:trim end="130248.75"/>
                </p14:media>
              </p:ext>
            </p:extLst>
          </p:nvPr>
        </p:nvPicPr>
        <p:blipFill>
          <a:blip r:embed="rId8"/>
          <a:stretch>
            <a:fillRect/>
          </a:stretch>
        </p:blipFill>
        <p:spPr>
          <a:xfrm>
            <a:off x="1032066" y="5642648"/>
            <a:ext cx="487363" cy="487363"/>
          </a:xfrm>
          <a:prstGeom prst="rect">
            <a:avLst/>
          </a:prstGeom>
        </p:spPr>
      </p:pic>
    </p:spTree>
    <p:extLst>
      <p:ext uri="{BB962C8B-B14F-4D97-AF65-F5344CB8AC3E}">
        <p14:creationId xmlns:p14="http://schemas.microsoft.com/office/powerpoint/2010/main" val="8559768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8163841" y="1766983"/>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rPr>
              <a:t>B</a:t>
            </a:r>
            <a:r>
              <a:rPr kumimoji="0" lang="en-US" sz="28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áo</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3</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38872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Calibri" panose="020F0502020204030204" pitchFamily="34" charset="0"/>
                <a:ea typeface="字魂59号-创粗黑"/>
                <a:cs typeface="Calibri" panose="020F0502020204030204" pitchFamily="34" charset="0"/>
              </a:rPr>
              <a:t>ƯU ĐIỂM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 CHẾ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521</Words>
  <Application>Microsoft Office PowerPoint</Application>
  <PresentationFormat>Widescreen</PresentationFormat>
  <Paragraphs>47</Paragraphs>
  <Slides>23</Slides>
  <Notes>1</Notes>
  <HiddenSlides>0</HiddenSlides>
  <MMClips>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宋体</vt:lpstr>
      <vt:lpstr>Arial</vt:lpstr>
      <vt:lpstr>Calibri</vt:lpstr>
      <vt:lpstr>Calibri Light</vt:lpstr>
      <vt:lpstr>Cambria</vt:lpstr>
      <vt:lpstr>等线</vt:lpstr>
      <vt:lpstr>等线 Light</vt:lpstr>
      <vt:lpstr>Times New Roman</vt:lpstr>
      <vt:lpstr>字魂59号-创粗黑</vt:lpstr>
      <vt:lpstr>思源宋体 CN Heavy</vt:lpstr>
      <vt:lpstr>Office 主题​​</vt:lpstr>
      <vt:lpstr>2_Office 主题​​</vt:lpstr>
      <vt:lpstr>千图网海量PPT模板www.58pic.com</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2023-10-29T11:45:59Z</dcterms:created>
  <dcterms:modified xsi:type="dcterms:W3CDTF">2026-01-21T00:32:53Z</dcterms:modified>
</cp:coreProperties>
</file>