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11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10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44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45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2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4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74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646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7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289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013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554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745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29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9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47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25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28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716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73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925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28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25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70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14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65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244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368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74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092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02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93316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03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19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29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75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0853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574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74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784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37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2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1DC7-0404-49FB-B106-BEB0CBAFED8A}" type="datetimeFigureOut">
              <a:rPr lang="vi-VN" smtClean="0"/>
              <a:t>01/06/2026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62A7-1E2F-4B63-9C49-82224FD8D3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54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1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08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0612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981325" y="3983038"/>
            <a:ext cx="495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346903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B6609068-E082-424E-84AA-95F7C7104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68F2ED17-4451-41B2-A4E7-67E8AFCB4B16}"/>
              </a:ext>
            </a:extLst>
          </p:cNvPr>
          <p:cNvSpPr txBox="1"/>
          <p:nvPr/>
        </p:nvSpPr>
        <p:spPr>
          <a:xfrm>
            <a:off x="647136" y="340427"/>
            <a:ext cx="9785706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TỪ NGỮ CHỈ</a:t>
            </a:r>
            <a:r>
              <a:rPr kumimoji="0" lang="en-US" sz="4400" b="1" i="0" u="none" strike="noStrike" kern="1200" cap="none" spc="0" normalizeH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SỰ VẬT,</a:t>
            </a: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CÂU NÊU ĐẶC ĐIỂM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E4BA783-4A6E-4898-AA00-6C712FDA2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79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2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r="-1" b="12921"/>
          <a:stretch/>
        </p:blipFill>
        <p:spPr bwMode="auto">
          <a:xfrm>
            <a:off x="8465227" y="3259105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4" descr="Phim Hoạt Hình Bầu Trời Xanh Tươi Xanh, Hoạt Hình, Bầu Trời Xanh, Những đám  Mây Hình nền Vector để tải xuống miễn phí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1551"/>
          <a:stretch/>
        </p:blipFill>
        <p:spPr bwMode="auto">
          <a:xfrm>
            <a:off x="0" y="4821765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760935" y="2010273"/>
            <a:ext cx="8531111" cy="2709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           Cái gì tích tắc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Nhắc em đi ngủ, nhắc em học 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Một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Một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(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815F86-D1C6-4FAD-8417-45620981B463}"/>
              </a:ext>
            </a:extLst>
          </p:cNvPr>
          <p:cNvSpPr/>
          <p:nvPr/>
        </p:nvSpPr>
        <p:spPr>
          <a:xfrm>
            <a:off x="463190" y="751341"/>
            <a:ext cx="749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câu đố để tìm từ chỉ sự vật.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ỒNG HỒ TREO TƯỜNG CÓ NHẠC, 16 ĐIỆU NHẠC GÕ BÁO GIỜ, ĐỒNG HỒ KIM TRÔI, SỐ  NỔI 3D (VIỀN NÂU MẶT TRẮNG) | T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10" y="1443419"/>
            <a:ext cx="2919574" cy="29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A84101-E76D-444F-9FBC-5CC1197E63EE}"/>
              </a:ext>
            </a:extLst>
          </p:cNvPr>
          <p:cNvSpPr txBox="1">
            <a:spLocks/>
          </p:cNvSpPr>
          <p:nvPr/>
        </p:nvSpPr>
        <p:spPr>
          <a:xfrm>
            <a:off x="542950" y="5681126"/>
            <a:ext cx="11135242" cy="96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sự vật là những từ ngữ chỉ người, đồ vật, con vật, cây cối, cảnh vật, hiện tượng thiên nhiên,…</a:t>
            </a:r>
          </a:p>
        </p:txBody>
      </p:sp>
    </p:spTree>
    <p:extLst>
      <p:ext uri="{BB962C8B-B14F-4D97-AF65-F5344CB8AC3E}">
        <p14:creationId xmlns:p14="http://schemas.microsoft.com/office/powerpoint/2010/main" val="35185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3075" y="1501871"/>
            <a:ext cx="7184571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      Ruột dài từ mũi đến chân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 mòn ruột cũng dần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mòn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cái gì)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15F86-D1C6-4FAD-8417-45620981B463}"/>
              </a:ext>
            </a:extLst>
          </p:cNvPr>
          <p:cNvSpPr/>
          <p:nvPr/>
        </p:nvSpPr>
        <p:spPr>
          <a:xfrm>
            <a:off x="624294" y="600565"/>
            <a:ext cx="749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câu đố để tìm từ chỉ sự vật.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B01D7-AC14-482E-B326-CBC6F006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482" y="1246895"/>
            <a:ext cx="2974037" cy="1748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3075" y="3435254"/>
            <a:ext cx="6096000" cy="2821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      Nhỏ như cái kẹo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Dẻo như bánh giầy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Học trò lâu nay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Vẫn dùng đến nó.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cái gì)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39" y="3180279"/>
            <a:ext cx="2885582" cy="288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5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15F86-D1C6-4FAD-8417-45620981B463}"/>
              </a:ext>
            </a:extLst>
          </p:cNvPr>
          <p:cNvSpPr/>
          <p:nvPr/>
        </p:nvSpPr>
        <p:spPr>
          <a:xfrm>
            <a:off x="1117150" y="18756"/>
            <a:ext cx="7496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từ chỉ đặc điểm trong các câu đố trên.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chậm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1255670" y="1535299"/>
            <a:ext cx="8531111" cy="2709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          Cái gì tích tắc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Nhắc em đi ngủ, nhắc em học bài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vi-VN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Một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nhanh?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     (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gì?)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3087" y="4454077"/>
            <a:ext cx="7184571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         Ruột dài từ mũi đến chân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Mũi mòn ruột cũng dần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mòn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cái gì)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18857" y="2994688"/>
            <a:ext cx="696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21225" y="2971856"/>
            <a:ext cx="1489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86846" y="3469305"/>
            <a:ext cx="478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40732" y="3469305"/>
            <a:ext cx="870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48297" y="4867031"/>
            <a:ext cx="478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BA84101-E76D-444F-9FBC-5CC1197E63EE}"/>
              </a:ext>
            </a:extLst>
          </p:cNvPr>
          <p:cNvSpPr txBox="1">
            <a:spLocks/>
          </p:cNvSpPr>
          <p:nvPr/>
        </p:nvSpPr>
        <p:spPr>
          <a:xfrm>
            <a:off x="551660" y="5898840"/>
            <a:ext cx="11135242" cy="96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 chỉ đặc điểm là những từ chỉ: màu sắc, hình dáng, kích thước, khoảng cách, số lượng, khối lượng, cảm giác, tính chất, tính cách.</a:t>
            </a:r>
          </a:p>
        </p:txBody>
      </p:sp>
    </p:spTree>
    <p:extLst>
      <p:ext uri="{BB962C8B-B14F-4D97-AF65-F5344CB8AC3E}">
        <p14:creationId xmlns:p14="http://schemas.microsoft.com/office/powerpoint/2010/main" val="9314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815F86-D1C6-4FAD-8417-45620981B463}"/>
              </a:ext>
            </a:extLst>
          </p:cNvPr>
          <p:cNvSpPr/>
          <p:nvPr/>
        </p:nvSpPr>
        <p:spPr>
          <a:xfrm>
            <a:off x="1179903" y="260803"/>
            <a:ext cx="7496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từ chỉ đặc điểm trong các câu đố trên.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chậm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3734" y="1857466"/>
            <a:ext cx="6096000" cy="2821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      Nhỏ như cái kẹo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Dẻo như bánh giầy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Học trò lâu nay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Vẫn dùng đến nó.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cái gì)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84101-E76D-444F-9FBC-5CC1197E63EE}"/>
              </a:ext>
            </a:extLst>
          </p:cNvPr>
          <p:cNvSpPr txBox="1">
            <a:spLocks/>
          </p:cNvSpPr>
          <p:nvPr/>
        </p:nvSpPr>
        <p:spPr>
          <a:xfrm>
            <a:off x="605449" y="5603005"/>
            <a:ext cx="11135242" cy="96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 chỉ đặc điểm là những từ chỉ: màu sắc, hình dáng, kích thước, khoảng cách, số lượng, khối lượng, cảm giác, tính chất, tính cách.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50034" y="2277512"/>
            <a:ext cx="696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50034" y="2842288"/>
            <a:ext cx="696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15F86-D1C6-4FAD-8417-45620981B463}"/>
              </a:ext>
            </a:extLst>
          </p:cNvPr>
          <p:cNvSpPr/>
          <p:nvPr/>
        </p:nvSpPr>
        <p:spPr>
          <a:xfrm>
            <a:off x="803385" y="224945"/>
            <a:ext cx="10330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nêu đặc điểm của đồ vật ở trường, lớp.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trống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 bóng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093" y="1386448"/>
            <a:ext cx="5791201" cy="4225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320FD4-C067-4BA5-A8BC-70EB0939FACC}"/>
              </a:ext>
            </a:extLst>
          </p:cNvPr>
          <p:cNvSpPr/>
          <p:nvPr/>
        </p:nvSpPr>
        <p:spPr>
          <a:xfrm>
            <a:off x="519783" y="5696191"/>
            <a:ext cx="1131379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15F86-D1C6-4FAD-8417-45620981B463}"/>
              </a:ext>
            </a:extLst>
          </p:cNvPr>
          <p:cNvSpPr/>
          <p:nvPr/>
        </p:nvSpPr>
        <p:spPr>
          <a:xfrm>
            <a:off x="785455" y="2385439"/>
            <a:ext cx="10707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để giữ gìn, bảo vệ các đồ vật của trường, lớp?</a:t>
            </a:r>
          </a:p>
        </p:txBody>
      </p:sp>
    </p:spTree>
    <p:extLst>
      <p:ext uri="{BB962C8B-B14F-4D97-AF65-F5344CB8AC3E}">
        <p14:creationId xmlns:p14="http://schemas.microsoft.com/office/powerpoint/2010/main" val="625389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426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Administrator</cp:lastModifiedBy>
  <cp:revision>7</cp:revision>
  <dcterms:created xsi:type="dcterms:W3CDTF">2021-06-25T17:20:34Z</dcterms:created>
  <dcterms:modified xsi:type="dcterms:W3CDTF">2026-06-01T04:11:06Z</dcterms:modified>
</cp:coreProperties>
</file>