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78" d="100"/>
          <a:sy n="78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273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15</cp:revision>
  <dcterms:created xsi:type="dcterms:W3CDTF">2022-07-12T06:50:44Z</dcterms:created>
  <dcterms:modified xsi:type="dcterms:W3CDTF">2026-06-03T12:07:23Z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