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6" r:id="rId3"/>
  </p:sldMasterIdLst>
  <p:notesMasterIdLst>
    <p:notesMasterId r:id="rId30"/>
  </p:notesMasterIdLst>
  <p:sldIdLst>
    <p:sldId id="259" r:id="rId4"/>
    <p:sldId id="278" r:id="rId5"/>
    <p:sldId id="261" r:id="rId6"/>
    <p:sldId id="260" r:id="rId7"/>
    <p:sldId id="277" r:id="rId8"/>
    <p:sldId id="286" r:id="rId9"/>
    <p:sldId id="287" r:id="rId10"/>
    <p:sldId id="288" r:id="rId11"/>
    <p:sldId id="289" r:id="rId12"/>
    <p:sldId id="290" r:id="rId13"/>
    <p:sldId id="280" r:id="rId14"/>
    <p:sldId id="291" r:id="rId15"/>
    <p:sldId id="292" r:id="rId16"/>
    <p:sldId id="293" r:id="rId17"/>
    <p:sldId id="294" r:id="rId18"/>
    <p:sldId id="295" r:id="rId19"/>
    <p:sldId id="362" r:id="rId20"/>
    <p:sldId id="363" r:id="rId21"/>
    <p:sldId id="364" r:id="rId22"/>
    <p:sldId id="365" r:id="rId23"/>
    <p:sldId id="279" r:id="rId24"/>
    <p:sldId id="367" r:id="rId25"/>
    <p:sldId id="368" r:id="rId26"/>
    <p:sldId id="369" r:id="rId27"/>
    <p:sldId id="370" r:id="rId28"/>
    <p:sldId id="274"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4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8" autoAdjust="0"/>
    <p:restoredTop sz="92610" autoAdjust="0"/>
  </p:normalViewPr>
  <p:slideViewPr>
    <p:cSldViewPr>
      <p:cViewPr varScale="1">
        <p:scale>
          <a:sx n="57" d="100"/>
          <a:sy n="57" d="100"/>
        </p:scale>
        <p:origin x="576" y="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1E741-3B48-4920-A547-8DD85E6825A4}" type="datetimeFigureOut">
              <a:rPr lang="en-US" smtClean="0"/>
              <a:t>6/3/2026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721196-25DA-4B85-A39A-EF66FB4C4C2A}" type="slidenum">
              <a:rPr lang="en-US" smtClean="0"/>
              <a:t>‹#›</a:t>
            </a:fld>
            <a:endParaRPr lang="en-US"/>
          </a:p>
        </p:txBody>
      </p:sp>
    </p:spTree>
    <p:extLst>
      <p:ext uri="{BB962C8B-B14F-4D97-AF65-F5344CB8AC3E}">
        <p14:creationId xmlns:p14="http://schemas.microsoft.com/office/powerpoint/2010/main" val="2821762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5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77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62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5CD98-5779-4337-9438-02B305CBF5E4}"/>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E32045-A2AD-44CA-B002-BAEF84D887EB}"/>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D467A4-0F80-44D5-89F4-277B4D39AAFD}"/>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6/3/2026</a:t>
            </a:fld>
            <a:endParaRPr lang="en-US"/>
          </a:p>
        </p:txBody>
      </p:sp>
      <p:sp>
        <p:nvSpPr>
          <p:cNvPr id="5" name="Footer Placeholder 4">
            <a:extLst>
              <a:ext uri="{FF2B5EF4-FFF2-40B4-BE49-F238E27FC236}">
                <a16:creationId xmlns:a16="http://schemas.microsoft.com/office/drawing/2014/main" id="{6885DD10-C992-4D42-A8BC-17316CCBAAF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19BB3B-CD12-4452-A429-EE7BDC24640E}"/>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2781744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E8AD3-185E-4115-AD16-7FE94546562A}"/>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39B2E1-E3AC-4F28-9232-9FC780AD7690}"/>
              </a:ext>
            </a:extLst>
          </p:cNvPr>
          <p:cNvSpPr>
            <a:spLocks noGrp="1"/>
          </p:cNvSpPr>
          <p:nvPr>
            <p:ph type="body" orient="vert" idx="1"/>
          </p:nvPr>
        </p:nvSpPr>
        <p:spPr>
          <a:xfrm>
            <a:off x="1257300" y="2738438"/>
            <a:ext cx="15773400" cy="6527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C7C1A-AA34-427D-A074-7DF532B15E4E}"/>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6/3/2026</a:t>
            </a:fld>
            <a:endParaRPr lang="en-US"/>
          </a:p>
        </p:txBody>
      </p:sp>
      <p:sp>
        <p:nvSpPr>
          <p:cNvPr id="5" name="Footer Placeholder 4">
            <a:extLst>
              <a:ext uri="{FF2B5EF4-FFF2-40B4-BE49-F238E27FC236}">
                <a16:creationId xmlns:a16="http://schemas.microsoft.com/office/drawing/2014/main" id="{9F3997F0-A8FF-4B00-97E6-3FD81C0A4382}"/>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2F8A4A-84A7-4F49-A3A6-E02723681362}"/>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138397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0216F-3EAD-4377-9733-6B02FD184031}"/>
              </a:ext>
            </a:extLst>
          </p:cNvPr>
          <p:cNvSpPr>
            <a:spLocks noGrp="1"/>
          </p:cNvSpPr>
          <p:nvPr>
            <p:ph type="title" orient="vert"/>
          </p:nvPr>
        </p:nvSpPr>
        <p:spPr>
          <a:xfrm>
            <a:off x="13087350" y="547688"/>
            <a:ext cx="3943350" cy="871855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A42272-0896-42AC-A970-7D4CE37F4A08}"/>
              </a:ext>
            </a:extLst>
          </p:cNvPr>
          <p:cNvSpPr>
            <a:spLocks noGrp="1"/>
          </p:cNvSpPr>
          <p:nvPr>
            <p:ph type="body" orient="vert" idx="1"/>
          </p:nvPr>
        </p:nvSpPr>
        <p:spPr>
          <a:xfrm>
            <a:off x="1257300" y="547688"/>
            <a:ext cx="11677650" cy="87185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D623E-C88C-4E65-AA57-433C85F8C241}"/>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6/3/2026</a:t>
            </a:fld>
            <a:endParaRPr lang="en-US"/>
          </a:p>
        </p:txBody>
      </p:sp>
      <p:sp>
        <p:nvSpPr>
          <p:cNvPr id="5" name="Footer Placeholder 4">
            <a:extLst>
              <a:ext uri="{FF2B5EF4-FFF2-40B4-BE49-F238E27FC236}">
                <a16:creationId xmlns:a16="http://schemas.microsoft.com/office/drawing/2014/main" id="{C0101CFC-13CF-42FC-9AD8-EC7740880E3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65CEFB-D27E-4D85-842F-DFA4C1F7086A}"/>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11312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228600" y="2550576"/>
            <a:ext cx="11830800" cy="3968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20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4047900" y="6664046"/>
            <a:ext cx="10192200" cy="95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grpSp>
        <p:nvGrpSpPr>
          <p:cNvPr id="11" name="Google Shape;11;p2"/>
          <p:cNvGrpSpPr/>
          <p:nvPr/>
        </p:nvGrpSpPr>
        <p:grpSpPr>
          <a:xfrm>
            <a:off x="17855983" y="1633282"/>
            <a:ext cx="323826" cy="291832"/>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 name="Google Shape;15;p2"/>
          <p:cNvGrpSpPr/>
          <p:nvPr/>
        </p:nvGrpSpPr>
        <p:grpSpPr>
          <a:xfrm>
            <a:off x="242472" y="1360036"/>
            <a:ext cx="268680" cy="243824"/>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 name="Google Shape;19;p2"/>
          <p:cNvSpPr/>
          <p:nvPr/>
        </p:nvSpPr>
        <p:spPr>
          <a:xfrm>
            <a:off x="-343050" y="9113248"/>
            <a:ext cx="8172620" cy="127546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9143050" y="-94399"/>
            <a:ext cx="9313904" cy="14544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 name="Google Shape;21;p2"/>
          <p:cNvGrpSpPr/>
          <p:nvPr/>
        </p:nvGrpSpPr>
        <p:grpSpPr>
          <a:xfrm>
            <a:off x="2832234" y="-503181"/>
            <a:ext cx="718784" cy="1863414"/>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 name="Google Shape;30;p2"/>
          <p:cNvGrpSpPr/>
          <p:nvPr/>
        </p:nvGrpSpPr>
        <p:grpSpPr>
          <a:xfrm>
            <a:off x="-535276" y="433071"/>
            <a:ext cx="2333652" cy="1492050"/>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 name="Google Shape;39;p2"/>
          <p:cNvGrpSpPr/>
          <p:nvPr/>
        </p:nvGrpSpPr>
        <p:grpSpPr>
          <a:xfrm>
            <a:off x="-278322" y="-341187"/>
            <a:ext cx="1495220" cy="1445854"/>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 name="Google Shape;59;p2"/>
          <p:cNvGrpSpPr/>
          <p:nvPr/>
        </p:nvGrpSpPr>
        <p:grpSpPr>
          <a:xfrm>
            <a:off x="1307892" y="-561390"/>
            <a:ext cx="727600" cy="1969264"/>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7" name="Google Shape;87;p2"/>
          <p:cNvGrpSpPr/>
          <p:nvPr/>
        </p:nvGrpSpPr>
        <p:grpSpPr>
          <a:xfrm>
            <a:off x="2222817" y="-872363"/>
            <a:ext cx="1096326" cy="1884502"/>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8" name="Google Shape;108;p2"/>
          <p:cNvGrpSpPr/>
          <p:nvPr/>
        </p:nvGrpSpPr>
        <p:grpSpPr>
          <a:xfrm>
            <a:off x="2955709" y="-922816"/>
            <a:ext cx="1353146" cy="1891408"/>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1" name="Google Shape;131;p2"/>
          <p:cNvGrpSpPr/>
          <p:nvPr/>
        </p:nvGrpSpPr>
        <p:grpSpPr>
          <a:xfrm rot="10800000" flipH="1">
            <a:off x="879344" y="2754352"/>
            <a:ext cx="724344" cy="945104"/>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4" name="Google Shape;154;p2"/>
          <p:cNvGrpSpPr/>
          <p:nvPr/>
        </p:nvGrpSpPr>
        <p:grpSpPr>
          <a:xfrm>
            <a:off x="16638560" y="7208784"/>
            <a:ext cx="2380040" cy="1514148"/>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3" name="Google Shape;163;p2"/>
          <p:cNvGrpSpPr/>
          <p:nvPr/>
        </p:nvGrpSpPr>
        <p:grpSpPr>
          <a:xfrm>
            <a:off x="17190227" y="7826875"/>
            <a:ext cx="2084518" cy="2094026"/>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1" name="Google Shape;191;p2"/>
          <p:cNvGrpSpPr/>
          <p:nvPr/>
        </p:nvGrpSpPr>
        <p:grpSpPr>
          <a:xfrm>
            <a:off x="17067496" y="8854813"/>
            <a:ext cx="736832" cy="1995862"/>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6" name="Google Shape;216;p2"/>
          <p:cNvGrpSpPr/>
          <p:nvPr/>
        </p:nvGrpSpPr>
        <p:grpSpPr>
          <a:xfrm rot="-5400000" flipH="1">
            <a:off x="14793703" y="8910455"/>
            <a:ext cx="728598" cy="1888930"/>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5" name="Google Shape;225;p2"/>
          <p:cNvSpPr/>
          <p:nvPr/>
        </p:nvSpPr>
        <p:spPr>
          <a:xfrm>
            <a:off x="16080780" y="8799652"/>
            <a:ext cx="1096080" cy="176018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6" name="Google Shape;226;p2"/>
          <p:cNvSpPr/>
          <p:nvPr/>
        </p:nvSpPr>
        <p:spPr>
          <a:xfrm>
            <a:off x="16066570" y="8926284"/>
            <a:ext cx="972060" cy="1783108"/>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7" name="Google Shape;227;p2"/>
          <p:cNvSpPr/>
          <p:nvPr/>
        </p:nvSpPr>
        <p:spPr>
          <a:xfrm>
            <a:off x="16723467" y="9075493"/>
            <a:ext cx="340062" cy="281150"/>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8" name="Google Shape;228;p2"/>
          <p:cNvSpPr/>
          <p:nvPr/>
        </p:nvSpPr>
        <p:spPr>
          <a:xfrm>
            <a:off x="16593459" y="9233972"/>
            <a:ext cx="472246" cy="36536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2"/>
          <p:cNvSpPr/>
          <p:nvPr/>
        </p:nvSpPr>
        <p:spPr>
          <a:xfrm>
            <a:off x="16428730" y="9408778"/>
            <a:ext cx="652408" cy="4470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0" name="Google Shape;230;p2"/>
          <p:cNvSpPr/>
          <p:nvPr/>
        </p:nvSpPr>
        <p:spPr>
          <a:xfrm>
            <a:off x="16296604" y="9743274"/>
            <a:ext cx="752592" cy="419332"/>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2"/>
          <p:cNvSpPr/>
          <p:nvPr/>
        </p:nvSpPr>
        <p:spPr>
          <a:xfrm>
            <a:off x="16263196" y="10110374"/>
            <a:ext cx="470432" cy="29884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2"/>
          <p:cNvSpPr/>
          <p:nvPr/>
        </p:nvSpPr>
        <p:spPr>
          <a:xfrm>
            <a:off x="16344679" y="9577942"/>
            <a:ext cx="53822" cy="4208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2"/>
          <p:cNvSpPr/>
          <p:nvPr/>
        </p:nvSpPr>
        <p:spPr>
          <a:xfrm>
            <a:off x="16285873" y="9633372"/>
            <a:ext cx="52158" cy="4208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2"/>
          <p:cNvSpPr/>
          <p:nvPr/>
        </p:nvSpPr>
        <p:spPr>
          <a:xfrm>
            <a:off x="16262341" y="9534202"/>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5" name="Google Shape;235;p2"/>
          <p:cNvSpPr/>
          <p:nvPr/>
        </p:nvSpPr>
        <p:spPr>
          <a:xfrm>
            <a:off x="16904421" y="9830048"/>
            <a:ext cx="52158" cy="4208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6" name="Google Shape;236;p2"/>
          <p:cNvSpPr/>
          <p:nvPr/>
        </p:nvSpPr>
        <p:spPr>
          <a:xfrm>
            <a:off x="16838861" y="9880490"/>
            <a:ext cx="52158" cy="4041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7" name="Google Shape;237;p2"/>
          <p:cNvSpPr/>
          <p:nvPr/>
        </p:nvSpPr>
        <p:spPr>
          <a:xfrm>
            <a:off x="16652265" y="10312492"/>
            <a:ext cx="52158" cy="4208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8" name="Google Shape;238;p2"/>
          <p:cNvSpPr/>
          <p:nvPr/>
        </p:nvSpPr>
        <p:spPr>
          <a:xfrm>
            <a:off x="16581667" y="10367973"/>
            <a:ext cx="52158" cy="4036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9" name="Google Shape;239;p2"/>
          <p:cNvSpPr/>
          <p:nvPr/>
        </p:nvSpPr>
        <p:spPr>
          <a:xfrm>
            <a:off x="16569925" y="9497267"/>
            <a:ext cx="52158" cy="4036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0" name="Google Shape;240;p2"/>
          <p:cNvSpPr/>
          <p:nvPr/>
        </p:nvSpPr>
        <p:spPr>
          <a:xfrm>
            <a:off x="16531277" y="9398046"/>
            <a:ext cx="53822" cy="4041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1" name="Google Shape;241;p2"/>
          <p:cNvSpPr/>
          <p:nvPr/>
        </p:nvSpPr>
        <p:spPr>
          <a:xfrm>
            <a:off x="17008629" y="9320746"/>
            <a:ext cx="52158" cy="4208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2" name="Google Shape;242;p2"/>
          <p:cNvSpPr/>
          <p:nvPr/>
        </p:nvSpPr>
        <p:spPr>
          <a:xfrm>
            <a:off x="16926289" y="9381266"/>
            <a:ext cx="52158" cy="4208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3" name="Google Shape;243;p2"/>
          <p:cNvSpPr/>
          <p:nvPr/>
        </p:nvSpPr>
        <p:spPr>
          <a:xfrm>
            <a:off x="16827121" y="9024900"/>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4" name="Google Shape;244;p2"/>
          <p:cNvSpPr/>
          <p:nvPr/>
        </p:nvSpPr>
        <p:spPr>
          <a:xfrm>
            <a:off x="16882551" y="8937523"/>
            <a:ext cx="52158" cy="4203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5" name="Google Shape;245;p2"/>
          <p:cNvSpPr/>
          <p:nvPr/>
        </p:nvSpPr>
        <p:spPr>
          <a:xfrm>
            <a:off x="15063845" y="8842183"/>
            <a:ext cx="1372242" cy="1722030"/>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6" name="Google Shape;246;p2"/>
          <p:cNvSpPr/>
          <p:nvPr/>
        </p:nvSpPr>
        <p:spPr>
          <a:xfrm>
            <a:off x="15189519" y="8996077"/>
            <a:ext cx="966718" cy="176395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7" name="Google Shape;247;p2"/>
          <p:cNvSpPr/>
          <p:nvPr/>
        </p:nvSpPr>
        <p:spPr>
          <a:xfrm>
            <a:off x="15792899" y="10230103"/>
            <a:ext cx="279538" cy="266738"/>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8" name="Google Shape;248;p2"/>
          <p:cNvSpPr/>
          <p:nvPr/>
        </p:nvSpPr>
        <p:spPr>
          <a:xfrm>
            <a:off x="15576066" y="9825009"/>
            <a:ext cx="385468" cy="38365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9" name="Google Shape;249;p2"/>
          <p:cNvSpPr/>
          <p:nvPr/>
        </p:nvSpPr>
        <p:spPr>
          <a:xfrm>
            <a:off x="15416329" y="9460278"/>
            <a:ext cx="432586" cy="54804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0" name="Google Shape;250;p2"/>
          <p:cNvSpPr/>
          <p:nvPr/>
        </p:nvSpPr>
        <p:spPr>
          <a:xfrm>
            <a:off x="15444496" y="9448489"/>
            <a:ext cx="222844" cy="289062"/>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1" name="Google Shape;251;p2"/>
          <p:cNvSpPr/>
          <p:nvPr/>
        </p:nvSpPr>
        <p:spPr>
          <a:xfrm>
            <a:off x="15225347" y="9137525"/>
            <a:ext cx="285686" cy="342178"/>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2" name="Google Shape;252;p2"/>
          <p:cNvSpPr/>
          <p:nvPr/>
        </p:nvSpPr>
        <p:spPr>
          <a:xfrm>
            <a:off x="15180952" y="9031652"/>
            <a:ext cx="203996" cy="23705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3" name="Google Shape;253;p2"/>
          <p:cNvSpPr/>
          <p:nvPr/>
        </p:nvSpPr>
        <p:spPr>
          <a:xfrm>
            <a:off x="16068990" y="9472021"/>
            <a:ext cx="57248" cy="43742"/>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4" name="Google Shape;254;p2"/>
          <p:cNvSpPr/>
          <p:nvPr/>
        </p:nvSpPr>
        <p:spPr>
          <a:xfrm>
            <a:off x="16010185" y="9401423"/>
            <a:ext cx="57198" cy="43742"/>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5" name="Google Shape;255;p2"/>
          <p:cNvSpPr/>
          <p:nvPr/>
        </p:nvSpPr>
        <p:spPr>
          <a:xfrm>
            <a:off x="15986651" y="9500592"/>
            <a:ext cx="57198"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6" name="Google Shape;256;p2"/>
          <p:cNvSpPr/>
          <p:nvPr/>
        </p:nvSpPr>
        <p:spPr>
          <a:xfrm>
            <a:off x="15188209" y="9917477"/>
            <a:ext cx="57198" cy="43742"/>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7" name="Google Shape;257;p2"/>
          <p:cNvSpPr/>
          <p:nvPr/>
        </p:nvSpPr>
        <p:spPr>
          <a:xfrm>
            <a:off x="15205039" y="9823347"/>
            <a:ext cx="57198"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8" name="Google Shape;258;p2"/>
          <p:cNvSpPr/>
          <p:nvPr/>
        </p:nvSpPr>
        <p:spPr>
          <a:xfrm>
            <a:off x="15299169" y="9893945"/>
            <a:ext cx="57198"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9" name="Google Shape;259;p2"/>
          <p:cNvSpPr/>
          <p:nvPr/>
        </p:nvSpPr>
        <p:spPr>
          <a:xfrm>
            <a:off x="15440365" y="8954303"/>
            <a:ext cx="57198" cy="43742"/>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0" name="Google Shape;260;p2"/>
          <p:cNvSpPr/>
          <p:nvPr/>
        </p:nvSpPr>
        <p:spPr>
          <a:xfrm>
            <a:off x="15376469" y="8925731"/>
            <a:ext cx="55534" cy="43742"/>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1" name="Google Shape;261;p2"/>
          <p:cNvSpPr/>
          <p:nvPr/>
        </p:nvSpPr>
        <p:spPr>
          <a:xfrm>
            <a:off x="15129403" y="9283759"/>
            <a:ext cx="57198" cy="43742"/>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2" name="Google Shape;262;p2"/>
          <p:cNvSpPr/>
          <p:nvPr/>
        </p:nvSpPr>
        <p:spPr>
          <a:xfrm>
            <a:off x="15129403" y="9342617"/>
            <a:ext cx="57198" cy="43742"/>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3" name="Google Shape;263;p2"/>
          <p:cNvSpPr/>
          <p:nvPr/>
        </p:nvSpPr>
        <p:spPr>
          <a:xfrm>
            <a:off x="16010185" y="10023348"/>
            <a:ext cx="57198"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4" name="Google Shape;264;p2"/>
          <p:cNvSpPr/>
          <p:nvPr/>
        </p:nvSpPr>
        <p:spPr>
          <a:xfrm>
            <a:off x="15668936" y="10287246"/>
            <a:ext cx="57248" cy="45456"/>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5" name="Google Shape;265;p2"/>
          <p:cNvSpPr/>
          <p:nvPr/>
        </p:nvSpPr>
        <p:spPr>
          <a:xfrm>
            <a:off x="15475638" y="9771243"/>
            <a:ext cx="57248" cy="43742"/>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6" name="Google Shape;266;p2"/>
          <p:cNvSpPr/>
          <p:nvPr/>
        </p:nvSpPr>
        <p:spPr>
          <a:xfrm>
            <a:off x="15916055" y="9729217"/>
            <a:ext cx="57198" cy="45406"/>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67" name="Google Shape;267;p2"/>
          <p:cNvGrpSpPr/>
          <p:nvPr/>
        </p:nvGrpSpPr>
        <p:grpSpPr>
          <a:xfrm>
            <a:off x="14442724" y="495599"/>
            <a:ext cx="873004" cy="1138486"/>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0" name="Google Shape;290;p2"/>
          <p:cNvGrpSpPr/>
          <p:nvPr/>
        </p:nvGrpSpPr>
        <p:grpSpPr>
          <a:xfrm>
            <a:off x="-362039" y="8507555"/>
            <a:ext cx="2234322" cy="2175022"/>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5" name="Google Shape;305;p2"/>
          <p:cNvGrpSpPr/>
          <p:nvPr/>
        </p:nvGrpSpPr>
        <p:grpSpPr>
          <a:xfrm>
            <a:off x="-414773" y="7758771"/>
            <a:ext cx="1768146" cy="2371958"/>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53" name="Google Shape;353;p2"/>
          <p:cNvGrpSpPr/>
          <p:nvPr/>
        </p:nvGrpSpPr>
        <p:grpSpPr>
          <a:xfrm>
            <a:off x="15946298" y="-402183"/>
            <a:ext cx="2233500" cy="2290526"/>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5" name="Google Shape;415;p2"/>
          <p:cNvGrpSpPr/>
          <p:nvPr/>
        </p:nvGrpSpPr>
        <p:grpSpPr>
          <a:xfrm rot="-5400000" flipH="1">
            <a:off x="11223688" y="-435524"/>
            <a:ext cx="2014000" cy="1683492"/>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47" name="Google Shape;447;p2"/>
          <p:cNvGrpSpPr/>
          <p:nvPr/>
        </p:nvGrpSpPr>
        <p:grpSpPr>
          <a:xfrm rot="-5400000">
            <a:off x="13927783" y="187758"/>
            <a:ext cx="323826" cy="291832"/>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142079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9852972" y="5131986"/>
            <a:ext cx="6027600" cy="1309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6000"/>
            </a:lvl1pPr>
            <a:lvl2pPr lvl="1" algn="ctr" rtl="0">
              <a:lnSpc>
                <a:spcPct val="90000"/>
              </a:lnSpc>
              <a:spcBef>
                <a:spcPts val="0"/>
              </a:spcBef>
              <a:spcAft>
                <a:spcPts val="0"/>
              </a:spcAft>
              <a:buNone/>
              <a:defRPr sz="6000"/>
            </a:lvl2pPr>
            <a:lvl3pPr lvl="2" algn="ctr" rtl="0">
              <a:lnSpc>
                <a:spcPct val="90000"/>
              </a:lnSpc>
              <a:spcBef>
                <a:spcPts val="0"/>
              </a:spcBef>
              <a:spcAft>
                <a:spcPts val="0"/>
              </a:spcAft>
              <a:buNone/>
              <a:defRPr sz="6000"/>
            </a:lvl3pPr>
            <a:lvl4pPr lvl="3" algn="ctr" rtl="0">
              <a:lnSpc>
                <a:spcPct val="90000"/>
              </a:lnSpc>
              <a:spcBef>
                <a:spcPts val="0"/>
              </a:spcBef>
              <a:spcAft>
                <a:spcPts val="0"/>
              </a:spcAft>
              <a:buNone/>
              <a:defRPr sz="6000"/>
            </a:lvl4pPr>
            <a:lvl5pPr lvl="4" algn="ctr" rtl="0">
              <a:lnSpc>
                <a:spcPct val="90000"/>
              </a:lnSpc>
              <a:spcBef>
                <a:spcPts val="0"/>
              </a:spcBef>
              <a:spcAft>
                <a:spcPts val="0"/>
              </a:spcAft>
              <a:buNone/>
              <a:defRPr sz="6000"/>
            </a:lvl5pPr>
            <a:lvl6pPr lvl="5" algn="ctr" rtl="0">
              <a:lnSpc>
                <a:spcPct val="90000"/>
              </a:lnSpc>
              <a:spcBef>
                <a:spcPts val="0"/>
              </a:spcBef>
              <a:spcAft>
                <a:spcPts val="0"/>
              </a:spcAft>
              <a:buNone/>
              <a:defRPr sz="6000"/>
            </a:lvl6pPr>
            <a:lvl7pPr lvl="6" algn="ctr" rtl="0">
              <a:lnSpc>
                <a:spcPct val="90000"/>
              </a:lnSpc>
              <a:spcBef>
                <a:spcPts val="0"/>
              </a:spcBef>
              <a:spcAft>
                <a:spcPts val="0"/>
              </a:spcAft>
              <a:buNone/>
              <a:defRPr sz="6000"/>
            </a:lvl7pPr>
            <a:lvl8pPr lvl="7" algn="ctr" rtl="0">
              <a:lnSpc>
                <a:spcPct val="90000"/>
              </a:lnSpc>
              <a:spcBef>
                <a:spcPts val="0"/>
              </a:spcBef>
              <a:spcAft>
                <a:spcPts val="0"/>
              </a:spcAft>
              <a:buNone/>
              <a:defRPr sz="6000"/>
            </a:lvl8pPr>
            <a:lvl9pPr lvl="8" algn="ctr" rtl="0">
              <a:lnSpc>
                <a:spcPct val="90000"/>
              </a:lnSpc>
              <a:spcBef>
                <a:spcPts val="0"/>
              </a:spcBef>
              <a:spcAft>
                <a:spcPts val="0"/>
              </a:spcAft>
              <a:buNone/>
              <a:defRPr sz="6000"/>
            </a:lvl9pPr>
          </a:lstStyle>
          <a:p>
            <a:endParaRPr/>
          </a:p>
        </p:txBody>
      </p:sp>
      <p:sp>
        <p:nvSpPr>
          <p:cNvPr id="453" name="Google Shape;453;p3"/>
          <p:cNvSpPr txBox="1">
            <a:spLocks noGrp="1"/>
          </p:cNvSpPr>
          <p:nvPr>
            <p:ph type="subTitle" idx="2"/>
          </p:nvPr>
        </p:nvSpPr>
        <p:spPr>
          <a:xfrm>
            <a:off x="9354072" y="6700186"/>
            <a:ext cx="7025400" cy="1183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atin typeface="Montserrat" panose="02000505000000020004"/>
                <a:ea typeface="Montserrat" panose="02000505000000020004"/>
                <a:cs typeface="Montserrat" panose="02000505000000020004"/>
                <a:sym typeface="Montserrat" panose="02000505000000020004"/>
              </a:defRPr>
            </a:lvl1pPr>
            <a:lvl2pPr lvl="1"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2pPr>
            <a:lvl3pPr lvl="2"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3pPr>
            <a:lvl4pPr lvl="3"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4pPr>
            <a:lvl5pPr lvl="4"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5pPr>
            <a:lvl6pPr lvl="5"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6pPr>
            <a:lvl7pPr lvl="6"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7pPr>
            <a:lvl8pPr lvl="7"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8pPr>
            <a:lvl9pPr lvl="8" algn="ctr" rtl="0">
              <a:spcBef>
                <a:spcPts val="0"/>
              </a:spcBef>
              <a:spcAft>
                <a:spcPts val="0"/>
              </a:spcAft>
              <a:buNone/>
              <a:defRPr>
                <a:solidFill>
                  <a:schemeClr val="dk2"/>
                </a:solidFill>
                <a:latin typeface="Montserrat" panose="02000505000000020004"/>
                <a:ea typeface="Montserrat" panose="02000505000000020004"/>
                <a:cs typeface="Montserrat" panose="02000505000000020004"/>
                <a:sym typeface="Montserrat" panose="02000505000000020004"/>
              </a:defRPr>
            </a:lvl9pPr>
          </a:lstStyle>
          <a:p>
            <a:endParaRPr/>
          </a:p>
        </p:txBody>
      </p:sp>
      <p:sp>
        <p:nvSpPr>
          <p:cNvPr id="454" name="Google Shape;454;p3"/>
          <p:cNvSpPr txBox="1">
            <a:spLocks noGrp="1"/>
          </p:cNvSpPr>
          <p:nvPr>
            <p:ph type="title" hasCustomPrompt="1"/>
          </p:nvPr>
        </p:nvSpPr>
        <p:spPr>
          <a:xfrm>
            <a:off x="10391172" y="2279214"/>
            <a:ext cx="4951200" cy="230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24800"/>
            </a:lvl1pPr>
            <a:lvl2pPr lvl="1" algn="ctr" rtl="0">
              <a:spcBef>
                <a:spcPts val="0"/>
              </a:spcBef>
              <a:spcAft>
                <a:spcPts val="0"/>
              </a:spcAft>
              <a:buClr>
                <a:schemeClr val="accent4"/>
              </a:buClr>
              <a:buSzPts val="12400"/>
              <a:buNone/>
              <a:defRPr sz="24800">
                <a:solidFill>
                  <a:schemeClr val="accent4"/>
                </a:solidFill>
              </a:defRPr>
            </a:lvl2pPr>
            <a:lvl3pPr lvl="2" algn="ctr" rtl="0">
              <a:spcBef>
                <a:spcPts val="0"/>
              </a:spcBef>
              <a:spcAft>
                <a:spcPts val="0"/>
              </a:spcAft>
              <a:buClr>
                <a:schemeClr val="accent4"/>
              </a:buClr>
              <a:buSzPts val="12400"/>
              <a:buNone/>
              <a:defRPr sz="24800">
                <a:solidFill>
                  <a:schemeClr val="accent4"/>
                </a:solidFill>
              </a:defRPr>
            </a:lvl3pPr>
            <a:lvl4pPr lvl="3" algn="ctr" rtl="0">
              <a:spcBef>
                <a:spcPts val="0"/>
              </a:spcBef>
              <a:spcAft>
                <a:spcPts val="0"/>
              </a:spcAft>
              <a:buClr>
                <a:schemeClr val="accent4"/>
              </a:buClr>
              <a:buSzPts val="12400"/>
              <a:buNone/>
              <a:defRPr sz="24800">
                <a:solidFill>
                  <a:schemeClr val="accent4"/>
                </a:solidFill>
              </a:defRPr>
            </a:lvl4pPr>
            <a:lvl5pPr lvl="4" algn="ctr" rtl="0">
              <a:spcBef>
                <a:spcPts val="0"/>
              </a:spcBef>
              <a:spcAft>
                <a:spcPts val="0"/>
              </a:spcAft>
              <a:buClr>
                <a:schemeClr val="accent4"/>
              </a:buClr>
              <a:buSzPts val="12400"/>
              <a:buNone/>
              <a:defRPr sz="24800">
                <a:solidFill>
                  <a:schemeClr val="accent4"/>
                </a:solidFill>
              </a:defRPr>
            </a:lvl5pPr>
            <a:lvl6pPr lvl="5" algn="ctr" rtl="0">
              <a:spcBef>
                <a:spcPts val="0"/>
              </a:spcBef>
              <a:spcAft>
                <a:spcPts val="0"/>
              </a:spcAft>
              <a:buClr>
                <a:schemeClr val="accent4"/>
              </a:buClr>
              <a:buSzPts val="12400"/>
              <a:buNone/>
              <a:defRPr sz="24800">
                <a:solidFill>
                  <a:schemeClr val="accent4"/>
                </a:solidFill>
              </a:defRPr>
            </a:lvl6pPr>
            <a:lvl7pPr lvl="6" algn="ctr" rtl="0">
              <a:spcBef>
                <a:spcPts val="0"/>
              </a:spcBef>
              <a:spcAft>
                <a:spcPts val="0"/>
              </a:spcAft>
              <a:buClr>
                <a:schemeClr val="accent4"/>
              </a:buClr>
              <a:buSzPts val="12400"/>
              <a:buNone/>
              <a:defRPr sz="24800">
                <a:solidFill>
                  <a:schemeClr val="accent4"/>
                </a:solidFill>
              </a:defRPr>
            </a:lvl7pPr>
            <a:lvl8pPr lvl="7" algn="ctr" rtl="0">
              <a:spcBef>
                <a:spcPts val="0"/>
              </a:spcBef>
              <a:spcAft>
                <a:spcPts val="0"/>
              </a:spcAft>
              <a:buClr>
                <a:schemeClr val="accent4"/>
              </a:buClr>
              <a:buSzPts val="12400"/>
              <a:buNone/>
              <a:defRPr sz="24800">
                <a:solidFill>
                  <a:schemeClr val="accent4"/>
                </a:solidFill>
              </a:defRPr>
            </a:lvl8pPr>
            <a:lvl9pPr lvl="8" algn="ctr" rtl="0">
              <a:spcBef>
                <a:spcPts val="0"/>
              </a:spcBef>
              <a:spcAft>
                <a:spcPts val="0"/>
              </a:spcAft>
              <a:buClr>
                <a:schemeClr val="accent4"/>
              </a:buClr>
              <a:buSzPts val="12400"/>
              <a:buNone/>
              <a:defRPr sz="24800">
                <a:solidFill>
                  <a:schemeClr val="accent4"/>
                </a:solidFill>
              </a:defRPr>
            </a:lvl9pPr>
          </a:lstStyle>
          <a:p>
            <a:r>
              <a:t>xx%</a:t>
            </a:r>
          </a:p>
        </p:txBody>
      </p:sp>
      <p:grpSp>
        <p:nvGrpSpPr>
          <p:cNvPr id="455" name="Google Shape;455;p3"/>
          <p:cNvGrpSpPr/>
          <p:nvPr/>
        </p:nvGrpSpPr>
        <p:grpSpPr>
          <a:xfrm>
            <a:off x="13059666" y="9554796"/>
            <a:ext cx="299184" cy="271452"/>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59" name="Google Shape;459;p3"/>
          <p:cNvSpPr/>
          <p:nvPr/>
        </p:nvSpPr>
        <p:spPr>
          <a:xfrm rot="10800000">
            <a:off x="10090261" y="9148923"/>
            <a:ext cx="8605322" cy="134378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60" name="Google Shape;460;p3"/>
          <p:cNvGrpSpPr/>
          <p:nvPr/>
        </p:nvGrpSpPr>
        <p:grpSpPr>
          <a:xfrm>
            <a:off x="273964" y="7818159"/>
            <a:ext cx="610240" cy="796338"/>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3" name="Google Shape;483;p3"/>
          <p:cNvGrpSpPr/>
          <p:nvPr/>
        </p:nvGrpSpPr>
        <p:grpSpPr>
          <a:xfrm rot="-5400000">
            <a:off x="15419913" y="9338043"/>
            <a:ext cx="625926" cy="169545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8" name="Google Shape;508;p3"/>
          <p:cNvGrpSpPr/>
          <p:nvPr/>
        </p:nvGrpSpPr>
        <p:grpSpPr>
          <a:xfrm>
            <a:off x="16300240" y="8631374"/>
            <a:ext cx="1794972" cy="1966068"/>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59" name="Google Shape;559;p3"/>
          <p:cNvGrpSpPr/>
          <p:nvPr/>
        </p:nvGrpSpPr>
        <p:grpSpPr>
          <a:xfrm>
            <a:off x="15722589" y="-134664"/>
            <a:ext cx="688538" cy="897924"/>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2" name="Google Shape;582;p3"/>
          <p:cNvGrpSpPr/>
          <p:nvPr/>
        </p:nvGrpSpPr>
        <p:grpSpPr>
          <a:xfrm>
            <a:off x="17404716" y="8327505"/>
            <a:ext cx="1016760" cy="456234"/>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2" name="Google Shape;592;p3"/>
          <p:cNvGrpSpPr/>
          <p:nvPr/>
        </p:nvGrpSpPr>
        <p:grpSpPr>
          <a:xfrm>
            <a:off x="16482992" y="134611"/>
            <a:ext cx="2251840" cy="1682654"/>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1" name="Google Shape;611;p3"/>
          <p:cNvGrpSpPr/>
          <p:nvPr/>
        </p:nvGrpSpPr>
        <p:grpSpPr>
          <a:xfrm>
            <a:off x="-56933" y="9162877"/>
            <a:ext cx="1561790" cy="1520558"/>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26" name="Google Shape;626;p3"/>
          <p:cNvGrpSpPr/>
          <p:nvPr/>
        </p:nvGrpSpPr>
        <p:grpSpPr>
          <a:xfrm>
            <a:off x="-38811" y="8771923"/>
            <a:ext cx="1235990" cy="1658074"/>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74" name="Google Shape;674;p3"/>
          <p:cNvGrpSpPr/>
          <p:nvPr/>
        </p:nvGrpSpPr>
        <p:grpSpPr>
          <a:xfrm>
            <a:off x="16535811" y="-402203"/>
            <a:ext cx="1761562" cy="1806538"/>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6" name="Google Shape;736;p3"/>
          <p:cNvGrpSpPr/>
          <p:nvPr/>
        </p:nvGrpSpPr>
        <p:grpSpPr>
          <a:xfrm>
            <a:off x="17196153" y="1638549"/>
            <a:ext cx="1472458" cy="863254"/>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4" name="Google Shape;744;p3"/>
          <p:cNvGrpSpPr/>
          <p:nvPr/>
        </p:nvGrpSpPr>
        <p:grpSpPr>
          <a:xfrm rot="-5400000">
            <a:off x="15121283" y="147858"/>
            <a:ext cx="323826" cy="291832"/>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170998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938340" y="-328534"/>
            <a:ext cx="510868" cy="13244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58" name="Google Shape;758;p4"/>
          <p:cNvGrpSpPr/>
          <p:nvPr/>
        </p:nvGrpSpPr>
        <p:grpSpPr>
          <a:xfrm>
            <a:off x="404016" y="-352001"/>
            <a:ext cx="943956" cy="1319450"/>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81" name="Google Shape;781;p4"/>
          <p:cNvSpPr txBox="1">
            <a:spLocks noGrp="1"/>
          </p:cNvSpPr>
          <p:nvPr>
            <p:ph type="title"/>
          </p:nvPr>
        </p:nvSpPr>
        <p:spPr>
          <a:xfrm>
            <a:off x="1855950" y="1043250"/>
            <a:ext cx="11446800" cy="1120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878300" y="2285650"/>
            <a:ext cx="14911800" cy="7273800"/>
          </a:xfrm>
          <a:prstGeom prst="rect">
            <a:avLst/>
          </a:prstGeom>
        </p:spPr>
        <p:txBody>
          <a:bodyPr spcFirstLastPara="1" wrap="square" lIns="91425" tIns="91425" rIns="91425" bIns="91425" anchor="t" anchorCtr="0">
            <a:noAutofit/>
          </a:bodyPr>
          <a:lstStyle>
            <a:lvl1pPr marL="914400" lvl="0" indent="-609600" rtl="0">
              <a:spcBef>
                <a:spcPts val="0"/>
              </a:spcBef>
              <a:spcAft>
                <a:spcPts val="0"/>
              </a:spcAft>
              <a:buClr>
                <a:srgbClr val="091179"/>
              </a:buClr>
              <a:buSzPts val="1200"/>
              <a:buFont typeface="Nunito"/>
              <a:buAutoNum type="arabicPeriod"/>
              <a:defRPr sz="2400">
                <a:latin typeface="Nunito"/>
                <a:ea typeface="Nunito"/>
                <a:cs typeface="Nunito"/>
                <a:sym typeface="Nunito"/>
              </a:defRPr>
            </a:lvl1pPr>
            <a:lvl2pPr marL="1828800" lvl="1" indent="-609600" rtl="0">
              <a:spcBef>
                <a:spcPts val="0"/>
              </a:spcBef>
              <a:spcAft>
                <a:spcPts val="0"/>
              </a:spcAft>
              <a:buClr>
                <a:srgbClr val="091179"/>
              </a:buClr>
              <a:buSzPts val="1200"/>
              <a:buFont typeface="Nunito"/>
              <a:buAutoNum type="alphaLcPeriod"/>
              <a:defRPr/>
            </a:lvl2pPr>
            <a:lvl3pPr marL="2743200" lvl="2" indent="-609600" rtl="0">
              <a:spcBef>
                <a:spcPts val="0"/>
              </a:spcBef>
              <a:spcAft>
                <a:spcPts val="0"/>
              </a:spcAft>
              <a:buClr>
                <a:srgbClr val="091179"/>
              </a:buClr>
              <a:buSzPts val="1200"/>
              <a:buFont typeface="Nunito"/>
              <a:buAutoNum type="romanLcPeriod"/>
              <a:defRPr/>
            </a:lvl3pPr>
            <a:lvl4pPr marL="3657600" lvl="3" indent="-609600" rtl="0">
              <a:spcBef>
                <a:spcPts val="0"/>
              </a:spcBef>
              <a:spcAft>
                <a:spcPts val="0"/>
              </a:spcAft>
              <a:buClr>
                <a:srgbClr val="091179"/>
              </a:buClr>
              <a:buSzPts val="1200"/>
              <a:buFont typeface="Nunito"/>
              <a:buAutoNum type="arabicPeriod"/>
              <a:defRPr/>
            </a:lvl4pPr>
            <a:lvl5pPr marL="4572000" lvl="4" indent="-609600" rtl="0">
              <a:spcBef>
                <a:spcPts val="0"/>
              </a:spcBef>
              <a:spcAft>
                <a:spcPts val="0"/>
              </a:spcAft>
              <a:buClr>
                <a:srgbClr val="091179"/>
              </a:buClr>
              <a:buSzPts val="1200"/>
              <a:buFont typeface="Nunito"/>
              <a:buAutoNum type="alphaLcPeriod"/>
              <a:defRPr/>
            </a:lvl5pPr>
            <a:lvl6pPr marL="5486400" lvl="5" indent="-609600" rtl="0">
              <a:spcBef>
                <a:spcPts val="0"/>
              </a:spcBef>
              <a:spcAft>
                <a:spcPts val="0"/>
              </a:spcAft>
              <a:buClr>
                <a:srgbClr val="091179"/>
              </a:buClr>
              <a:buSzPts val="1200"/>
              <a:buFont typeface="Nunito"/>
              <a:buAutoNum type="romanLcPeriod"/>
              <a:defRPr/>
            </a:lvl6pPr>
            <a:lvl7pPr marL="6400800" lvl="6" indent="-609600" rtl="0">
              <a:spcBef>
                <a:spcPts val="0"/>
              </a:spcBef>
              <a:spcAft>
                <a:spcPts val="0"/>
              </a:spcAft>
              <a:buClr>
                <a:srgbClr val="091179"/>
              </a:buClr>
              <a:buSzPts val="1200"/>
              <a:buFont typeface="Nunito"/>
              <a:buAutoNum type="arabicPeriod"/>
              <a:defRPr/>
            </a:lvl7pPr>
            <a:lvl8pPr marL="7315200" lvl="7" indent="-609600" rtl="0">
              <a:spcBef>
                <a:spcPts val="0"/>
              </a:spcBef>
              <a:spcAft>
                <a:spcPts val="0"/>
              </a:spcAft>
              <a:buClr>
                <a:srgbClr val="674EA7"/>
              </a:buClr>
              <a:buSzPts val="1200"/>
              <a:buFont typeface="Inconsolata"/>
              <a:buAutoNum type="alphaLcPeriod"/>
              <a:defRPr/>
            </a:lvl8pPr>
            <a:lvl9pPr marL="8229600" lvl="8" indent="-6096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936507" y="1259457"/>
            <a:ext cx="247338" cy="224458"/>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87" name="Google Shape;787;p4"/>
          <p:cNvSpPr/>
          <p:nvPr/>
        </p:nvSpPr>
        <p:spPr>
          <a:xfrm>
            <a:off x="9879798" y="-94400"/>
            <a:ext cx="8576920" cy="1339428"/>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88" name="Google Shape;788;p4"/>
          <p:cNvGrpSpPr/>
          <p:nvPr/>
        </p:nvGrpSpPr>
        <p:grpSpPr>
          <a:xfrm>
            <a:off x="5" y="-402192"/>
            <a:ext cx="669810" cy="1812852"/>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16" name="Google Shape;816;p4"/>
          <p:cNvGrpSpPr/>
          <p:nvPr/>
        </p:nvGrpSpPr>
        <p:grpSpPr>
          <a:xfrm>
            <a:off x="17138483" y="8496496"/>
            <a:ext cx="760834" cy="206088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41" name="Google Shape;841;p4"/>
          <p:cNvGrpSpPr/>
          <p:nvPr/>
        </p:nvGrpSpPr>
        <p:grpSpPr>
          <a:xfrm flipH="1">
            <a:off x="187122" y="8905214"/>
            <a:ext cx="1342776" cy="1470768"/>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92" name="Google Shape;892;p4"/>
          <p:cNvGrpSpPr/>
          <p:nvPr/>
        </p:nvGrpSpPr>
        <p:grpSpPr>
          <a:xfrm>
            <a:off x="11898124" y="227673"/>
            <a:ext cx="790680" cy="1030786"/>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5" name="Google Shape;915;p4"/>
          <p:cNvGrpSpPr/>
          <p:nvPr/>
        </p:nvGrpSpPr>
        <p:grpSpPr>
          <a:xfrm>
            <a:off x="16054498" y="-569933"/>
            <a:ext cx="2233500" cy="2290526"/>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7" name="Google Shape;977;p4"/>
          <p:cNvGrpSpPr/>
          <p:nvPr/>
        </p:nvGrpSpPr>
        <p:grpSpPr>
          <a:xfrm rot="-5400000">
            <a:off x="13927783" y="187758"/>
            <a:ext cx="323826" cy="291832"/>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586774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981"/>
        <p:cNvGrpSpPr/>
        <p:nvPr/>
      </p:nvGrpSpPr>
      <p:grpSpPr>
        <a:xfrm>
          <a:off x="0" y="0"/>
          <a:ext cx="0" cy="0"/>
          <a:chOff x="0" y="0"/>
          <a:chExt cx="0" cy="0"/>
        </a:xfrm>
      </p:grpSpPr>
      <p:sp>
        <p:nvSpPr>
          <p:cNvPr id="982" name="Google Shape;982;p5"/>
          <p:cNvSpPr/>
          <p:nvPr/>
        </p:nvSpPr>
        <p:spPr>
          <a:xfrm rot="10800000">
            <a:off x="10404932" y="-207640"/>
            <a:ext cx="8143248" cy="136510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3" name="Google Shape;983;p5"/>
          <p:cNvSpPr txBox="1">
            <a:spLocks noGrp="1"/>
          </p:cNvSpPr>
          <p:nvPr>
            <p:ph type="ctrTitle"/>
          </p:nvPr>
        </p:nvSpPr>
        <p:spPr>
          <a:xfrm>
            <a:off x="3192488" y="5590300"/>
            <a:ext cx="5636400" cy="791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solidFill>
                  <a:schemeClr val="accent2"/>
                </a:solidFill>
              </a:defRPr>
            </a:lvl1pPr>
            <a:lvl2pPr lvl="1" algn="ctr" rtl="0">
              <a:spcBef>
                <a:spcPts val="0"/>
              </a:spcBef>
              <a:spcAft>
                <a:spcPts val="0"/>
              </a:spcAft>
              <a:buClr>
                <a:schemeClr val="accent2"/>
              </a:buClr>
              <a:buSzPts val="2400"/>
              <a:buNone/>
              <a:defRPr sz="4800" b="0">
                <a:solidFill>
                  <a:schemeClr val="accent2"/>
                </a:solidFill>
              </a:defRPr>
            </a:lvl2pPr>
            <a:lvl3pPr lvl="2" algn="ctr" rtl="0">
              <a:spcBef>
                <a:spcPts val="0"/>
              </a:spcBef>
              <a:spcAft>
                <a:spcPts val="0"/>
              </a:spcAft>
              <a:buClr>
                <a:schemeClr val="accent2"/>
              </a:buClr>
              <a:buSzPts val="2400"/>
              <a:buNone/>
              <a:defRPr sz="4800" b="0">
                <a:solidFill>
                  <a:schemeClr val="accent2"/>
                </a:solidFill>
              </a:defRPr>
            </a:lvl3pPr>
            <a:lvl4pPr lvl="3" algn="ctr" rtl="0">
              <a:spcBef>
                <a:spcPts val="0"/>
              </a:spcBef>
              <a:spcAft>
                <a:spcPts val="0"/>
              </a:spcAft>
              <a:buClr>
                <a:schemeClr val="accent2"/>
              </a:buClr>
              <a:buSzPts val="2400"/>
              <a:buNone/>
              <a:defRPr sz="4800" b="0">
                <a:solidFill>
                  <a:schemeClr val="accent2"/>
                </a:solidFill>
              </a:defRPr>
            </a:lvl4pPr>
            <a:lvl5pPr lvl="4" algn="ctr" rtl="0">
              <a:spcBef>
                <a:spcPts val="0"/>
              </a:spcBef>
              <a:spcAft>
                <a:spcPts val="0"/>
              </a:spcAft>
              <a:buClr>
                <a:schemeClr val="accent2"/>
              </a:buClr>
              <a:buSzPts val="2400"/>
              <a:buNone/>
              <a:defRPr sz="4800" b="0">
                <a:solidFill>
                  <a:schemeClr val="accent2"/>
                </a:solidFill>
              </a:defRPr>
            </a:lvl5pPr>
            <a:lvl6pPr lvl="5" algn="ctr" rtl="0">
              <a:spcBef>
                <a:spcPts val="0"/>
              </a:spcBef>
              <a:spcAft>
                <a:spcPts val="0"/>
              </a:spcAft>
              <a:buClr>
                <a:schemeClr val="accent2"/>
              </a:buClr>
              <a:buSzPts val="2400"/>
              <a:buNone/>
              <a:defRPr sz="4800" b="0">
                <a:solidFill>
                  <a:schemeClr val="accent2"/>
                </a:solidFill>
              </a:defRPr>
            </a:lvl6pPr>
            <a:lvl7pPr lvl="6" algn="ctr" rtl="0">
              <a:spcBef>
                <a:spcPts val="0"/>
              </a:spcBef>
              <a:spcAft>
                <a:spcPts val="0"/>
              </a:spcAft>
              <a:buClr>
                <a:schemeClr val="accent2"/>
              </a:buClr>
              <a:buSzPts val="2400"/>
              <a:buNone/>
              <a:defRPr sz="4800" b="0">
                <a:solidFill>
                  <a:schemeClr val="accent2"/>
                </a:solidFill>
              </a:defRPr>
            </a:lvl7pPr>
            <a:lvl8pPr lvl="7" algn="ctr" rtl="0">
              <a:spcBef>
                <a:spcPts val="0"/>
              </a:spcBef>
              <a:spcAft>
                <a:spcPts val="0"/>
              </a:spcAft>
              <a:buClr>
                <a:schemeClr val="accent2"/>
              </a:buClr>
              <a:buSzPts val="2400"/>
              <a:buNone/>
              <a:defRPr sz="4800" b="0">
                <a:solidFill>
                  <a:schemeClr val="accent2"/>
                </a:solidFill>
              </a:defRPr>
            </a:lvl8pPr>
            <a:lvl9pPr lvl="8" algn="ctr" rtl="0">
              <a:spcBef>
                <a:spcPts val="0"/>
              </a:spcBef>
              <a:spcAft>
                <a:spcPts val="0"/>
              </a:spcAft>
              <a:buClr>
                <a:schemeClr val="accent2"/>
              </a:buClr>
              <a:buSzPts val="2400"/>
              <a:buNone/>
              <a:defRPr sz="4800" b="0">
                <a:solidFill>
                  <a:schemeClr val="accent2"/>
                </a:solidFill>
              </a:defRPr>
            </a:lvl9pPr>
          </a:lstStyle>
          <a:p>
            <a:endParaRPr/>
          </a:p>
        </p:txBody>
      </p:sp>
      <p:sp>
        <p:nvSpPr>
          <p:cNvPr id="984" name="Google Shape;984;p5"/>
          <p:cNvSpPr txBox="1">
            <a:spLocks noGrp="1"/>
          </p:cNvSpPr>
          <p:nvPr>
            <p:ph type="subTitle" idx="1"/>
          </p:nvPr>
        </p:nvSpPr>
        <p:spPr>
          <a:xfrm>
            <a:off x="3645188" y="6227650"/>
            <a:ext cx="4731000" cy="14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2800">
                <a:latin typeface="Nunito"/>
                <a:ea typeface="Nunito"/>
                <a:cs typeface="Nunito"/>
                <a:sym typeface="Nunito"/>
              </a:defRPr>
            </a:lvl1pPr>
            <a:lvl2pPr lvl="1" algn="ctr" rtl="0">
              <a:lnSpc>
                <a:spcPct val="100000"/>
              </a:lnSpc>
              <a:spcBef>
                <a:spcPts val="0"/>
              </a:spcBef>
              <a:spcAft>
                <a:spcPts val="0"/>
              </a:spcAft>
              <a:buSzPts val="1400"/>
              <a:buFont typeface="Nunito"/>
              <a:buNone/>
              <a:defRPr sz="2800">
                <a:latin typeface="Nunito"/>
                <a:ea typeface="Nunito"/>
                <a:cs typeface="Nunito"/>
                <a:sym typeface="Nunito"/>
              </a:defRPr>
            </a:lvl2pPr>
            <a:lvl3pPr lvl="2" algn="ctr" rtl="0">
              <a:lnSpc>
                <a:spcPct val="100000"/>
              </a:lnSpc>
              <a:spcBef>
                <a:spcPts val="0"/>
              </a:spcBef>
              <a:spcAft>
                <a:spcPts val="0"/>
              </a:spcAft>
              <a:buSzPts val="1400"/>
              <a:buFont typeface="Nunito"/>
              <a:buNone/>
              <a:defRPr sz="2800">
                <a:latin typeface="Nunito"/>
                <a:ea typeface="Nunito"/>
                <a:cs typeface="Nunito"/>
                <a:sym typeface="Nunito"/>
              </a:defRPr>
            </a:lvl3pPr>
            <a:lvl4pPr lvl="3" algn="ctr" rtl="0">
              <a:lnSpc>
                <a:spcPct val="100000"/>
              </a:lnSpc>
              <a:spcBef>
                <a:spcPts val="0"/>
              </a:spcBef>
              <a:spcAft>
                <a:spcPts val="0"/>
              </a:spcAft>
              <a:buSzPts val="1400"/>
              <a:buFont typeface="Nunito"/>
              <a:buNone/>
              <a:defRPr sz="2800">
                <a:latin typeface="Nunito"/>
                <a:ea typeface="Nunito"/>
                <a:cs typeface="Nunito"/>
                <a:sym typeface="Nunito"/>
              </a:defRPr>
            </a:lvl4pPr>
            <a:lvl5pPr lvl="4" algn="ctr" rtl="0">
              <a:lnSpc>
                <a:spcPct val="100000"/>
              </a:lnSpc>
              <a:spcBef>
                <a:spcPts val="0"/>
              </a:spcBef>
              <a:spcAft>
                <a:spcPts val="0"/>
              </a:spcAft>
              <a:buSzPts val="1400"/>
              <a:buFont typeface="Nunito"/>
              <a:buNone/>
              <a:defRPr sz="2800">
                <a:latin typeface="Nunito"/>
                <a:ea typeface="Nunito"/>
                <a:cs typeface="Nunito"/>
                <a:sym typeface="Nunito"/>
              </a:defRPr>
            </a:lvl5pPr>
            <a:lvl6pPr lvl="5" algn="ctr" rtl="0">
              <a:lnSpc>
                <a:spcPct val="100000"/>
              </a:lnSpc>
              <a:spcBef>
                <a:spcPts val="0"/>
              </a:spcBef>
              <a:spcAft>
                <a:spcPts val="0"/>
              </a:spcAft>
              <a:buSzPts val="1400"/>
              <a:buFont typeface="Nunito"/>
              <a:buNone/>
              <a:defRPr sz="2800">
                <a:latin typeface="Nunito"/>
                <a:ea typeface="Nunito"/>
                <a:cs typeface="Nunito"/>
                <a:sym typeface="Nunito"/>
              </a:defRPr>
            </a:lvl6pPr>
            <a:lvl7pPr lvl="6" algn="ctr" rtl="0">
              <a:lnSpc>
                <a:spcPct val="100000"/>
              </a:lnSpc>
              <a:spcBef>
                <a:spcPts val="0"/>
              </a:spcBef>
              <a:spcAft>
                <a:spcPts val="0"/>
              </a:spcAft>
              <a:buSzPts val="1400"/>
              <a:buFont typeface="Nunito"/>
              <a:buNone/>
              <a:defRPr sz="2800">
                <a:latin typeface="Nunito"/>
                <a:ea typeface="Nunito"/>
                <a:cs typeface="Nunito"/>
                <a:sym typeface="Nunito"/>
              </a:defRPr>
            </a:lvl7pPr>
            <a:lvl8pPr lvl="7" algn="ctr" rtl="0">
              <a:lnSpc>
                <a:spcPct val="100000"/>
              </a:lnSpc>
              <a:spcBef>
                <a:spcPts val="0"/>
              </a:spcBef>
              <a:spcAft>
                <a:spcPts val="0"/>
              </a:spcAft>
              <a:buSzPts val="1400"/>
              <a:buFont typeface="Nunito"/>
              <a:buNone/>
              <a:defRPr sz="2800">
                <a:latin typeface="Nunito"/>
                <a:ea typeface="Nunito"/>
                <a:cs typeface="Nunito"/>
                <a:sym typeface="Nunito"/>
              </a:defRPr>
            </a:lvl8pPr>
            <a:lvl9pPr lvl="8" algn="ctr" rtl="0">
              <a:lnSpc>
                <a:spcPct val="100000"/>
              </a:lnSpc>
              <a:spcBef>
                <a:spcPts val="0"/>
              </a:spcBef>
              <a:spcAft>
                <a:spcPts val="0"/>
              </a:spcAft>
              <a:buSzPts val="1400"/>
              <a:buFont typeface="Nunito"/>
              <a:buNone/>
              <a:defRPr sz="2800">
                <a:latin typeface="Nunito"/>
                <a:ea typeface="Nunito"/>
                <a:cs typeface="Nunito"/>
                <a:sym typeface="Nunito"/>
              </a:defRPr>
            </a:lvl9pPr>
          </a:lstStyle>
          <a:p>
            <a:endParaRPr/>
          </a:p>
        </p:txBody>
      </p:sp>
      <p:sp>
        <p:nvSpPr>
          <p:cNvPr id="985" name="Google Shape;985;p5"/>
          <p:cNvSpPr txBox="1">
            <a:spLocks noGrp="1"/>
          </p:cNvSpPr>
          <p:nvPr>
            <p:ph type="ctrTitle" idx="2"/>
          </p:nvPr>
        </p:nvSpPr>
        <p:spPr>
          <a:xfrm>
            <a:off x="9459112" y="5590300"/>
            <a:ext cx="5636400" cy="791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solidFill>
                  <a:schemeClr val="accent2"/>
                </a:solidFill>
              </a:defRPr>
            </a:lvl1pPr>
            <a:lvl2pPr lvl="1" algn="ctr" rtl="0">
              <a:spcBef>
                <a:spcPts val="0"/>
              </a:spcBef>
              <a:spcAft>
                <a:spcPts val="0"/>
              </a:spcAft>
              <a:buClr>
                <a:schemeClr val="accent2"/>
              </a:buClr>
              <a:buSzPts val="2400"/>
              <a:buNone/>
              <a:defRPr sz="4800" b="0">
                <a:solidFill>
                  <a:schemeClr val="accent2"/>
                </a:solidFill>
              </a:defRPr>
            </a:lvl2pPr>
            <a:lvl3pPr lvl="2" algn="ctr" rtl="0">
              <a:spcBef>
                <a:spcPts val="0"/>
              </a:spcBef>
              <a:spcAft>
                <a:spcPts val="0"/>
              </a:spcAft>
              <a:buClr>
                <a:schemeClr val="accent2"/>
              </a:buClr>
              <a:buSzPts val="2400"/>
              <a:buNone/>
              <a:defRPr sz="4800" b="0">
                <a:solidFill>
                  <a:schemeClr val="accent2"/>
                </a:solidFill>
              </a:defRPr>
            </a:lvl3pPr>
            <a:lvl4pPr lvl="3" algn="ctr" rtl="0">
              <a:spcBef>
                <a:spcPts val="0"/>
              </a:spcBef>
              <a:spcAft>
                <a:spcPts val="0"/>
              </a:spcAft>
              <a:buClr>
                <a:schemeClr val="accent2"/>
              </a:buClr>
              <a:buSzPts val="2400"/>
              <a:buNone/>
              <a:defRPr sz="4800" b="0">
                <a:solidFill>
                  <a:schemeClr val="accent2"/>
                </a:solidFill>
              </a:defRPr>
            </a:lvl4pPr>
            <a:lvl5pPr lvl="4" algn="ctr" rtl="0">
              <a:spcBef>
                <a:spcPts val="0"/>
              </a:spcBef>
              <a:spcAft>
                <a:spcPts val="0"/>
              </a:spcAft>
              <a:buClr>
                <a:schemeClr val="accent2"/>
              </a:buClr>
              <a:buSzPts val="2400"/>
              <a:buNone/>
              <a:defRPr sz="4800" b="0">
                <a:solidFill>
                  <a:schemeClr val="accent2"/>
                </a:solidFill>
              </a:defRPr>
            </a:lvl5pPr>
            <a:lvl6pPr lvl="5" algn="ctr" rtl="0">
              <a:spcBef>
                <a:spcPts val="0"/>
              </a:spcBef>
              <a:spcAft>
                <a:spcPts val="0"/>
              </a:spcAft>
              <a:buClr>
                <a:schemeClr val="accent2"/>
              </a:buClr>
              <a:buSzPts val="2400"/>
              <a:buNone/>
              <a:defRPr sz="4800" b="0">
                <a:solidFill>
                  <a:schemeClr val="accent2"/>
                </a:solidFill>
              </a:defRPr>
            </a:lvl6pPr>
            <a:lvl7pPr lvl="6" algn="ctr" rtl="0">
              <a:spcBef>
                <a:spcPts val="0"/>
              </a:spcBef>
              <a:spcAft>
                <a:spcPts val="0"/>
              </a:spcAft>
              <a:buClr>
                <a:schemeClr val="accent2"/>
              </a:buClr>
              <a:buSzPts val="2400"/>
              <a:buNone/>
              <a:defRPr sz="4800" b="0">
                <a:solidFill>
                  <a:schemeClr val="accent2"/>
                </a:solidFill>
              </a:defRPr>
            </a:lvl7pPr>
            <a:lvl8pPr lvl="7" algn="ctr" rtl="0">
              <a:spcBef>
                <a:spcPts val="0"/>
              </a:spcBef>
              <a:spcAft>
                <a:spcPts val="0"/>
              </a:spcAft>
              <a:buClr>
                <a:schemeClr val="accent2"/>
              </a:buClr>
              <a:buSzPts val="2400"/>
              <a:buNone/>
              <a:defRPr sz="4800" b="0">
                <a:solidFill>
                  <a:schemeClr val="accent2"/>
                </a:solidFill>
              </a:defRPr>
            </a:lvl8pPr>
            <a:lvl9pPr lvl="8" algn="ctr" rtl="0">
              <a:spcBef>
                <a:spcPts val="0"/>
              </a:spcBef>
              <a:spcAft>
                <a:spcPts val="0"/>
              </a:spcAft>
              <a:buClr>
                <a:schemeClr val="accent2"/>
              </a:buClr>
              <a:buSzPts val="2400"/>
              <a:buNone/>
              <a:defRPr sz="4800" b="0">
                <a:solidFill>
                  <a:schemeClr val="accent2"/>
                </a:solidFill>
              </a:defRPr>
            </a:lvl9pPr>
          </a:lstStyle>
          <a:p>
            <a:endParaRPr/>
          </a:p>
        </p:txBody>
      </p:sp>
      <p:sp>
        <p:nvSpPr>
          <p:cNvPr id="986" name="Google Shape;986;p5"/>
          <p:cNvSpPr txBox="1">
            <a:spLocks noGrp="1"/>
          </p:cNvSpPr>
          <p:nvPr>
            <p:ph type="subTitle" idx="3"/>
          </p:nvPr>
        </p:nvSpPr>
        <p:spPr>
          <a:xfrm>
            <a:off x="9911812" y="6227650"/>
            <a:ext cx="4731000" cy="14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28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2800">
                <a:latin typeface="Nunito"/>
                <a:ea typeface="Nunito"/>
                <a:cs typeface="Nunito"/>
                <a:sym typeface="Nunito"/>
              </a:defRPr>
            </a:lvl2pPr>
            <a:lvl3pPr lvl="2" algn="ctr" rtl="0">
              <a:lnSpc>
                <a:spcPct val="100000"/>
              </a:lnSpc>
              <a:spcBef>
                <a:spcPts val="0"/>
              </a:spcBef>
              <a:spcAft>
                <a:spcPts val="0"/>
              </a:spcAft>
              <a:buSzPts val="1400"/>
              <a:buFont typeface="Nunito"/>
              <a:buNone/>
              <a:defRPr sz="2800">
                <a:latin typeface="Nunito"/>
                <a:ea typeface="Nunito"/>
                <a:cs typeface="Nunito"/>
                <a:sym typeface="Nunito"/>
              </a:defRPr>
            </a:lvl3pPr>
            <a:lvl4pPr lvl="3" algn="ctr" rtl="0">
              <a:lnSpc>
                <a:spcPct val="100000"/>
              </a:lnSpc>
              <a:spcBef>
                <a:spcPts val="0"/>
              </a:spcBef>
              <a:spcAft>
                <a:spcPts val="0"/>
              </a:spcAft>
              <a:buSzPts val="1400"/>
              <a:buFont typeface="Nunito"/>
              <a:buNone/>
              <a:defRPr sz="2800">
                <a:latin typeface="Nunito"/>
                <a:ea typeface="Nunito"/>
                <a:cs typeface="Nunito"/>
                <a:sym typeface="Nunito"/>
              </a:defRPr>
            </a:lvl4pPr>
            <a:lvl5pPr lvl="4" algn="ctr" rtl="0">
              <a:lnSpc>
                <a:spcPct val="100000"/>
              </a:lnSpc>
              <a:spcBef>
                <a:spcPts val="0"/>
              </a:spcBef>
              <a:spcAft>
                <a:spcPts val="0"/>
              </a:spcAft>
              <a:buSzPts val="1400"/>
              <a:buFont typeface="Nunito"/>
              <a:buNone/>
              <a:defRPr sz="2800">
                <a:latin typeface="Nunito"/>
                <a:ea typeface="Nunito"/>
                <a:cs typeface="Nunito"/>
                <a:sym typeface="Nunito"/>
              </a:defRPr>
            </a:lvl5pPr>
            <a:lvl6pPr lvl="5" algn="ctr" rtl="0">
              <a:lnSpc>
                <a:spcPct val="100000"/>
              </a:lnSpc>
              <a:spcBef>
                <a:spcPts val="0"/>
              </a:spcBef>
              <a:spcAft>
                <a:spcPts val="0"/>
              </a:spcAft>
              <a:buSzPts val="1400"/>
              <a:buFont typeface="Nunito"/>
              <a:buNone/>
              <a:defRPr sz="2800">
                <a:latin typeface="Nunito"/>
                <a:ea typeface="Nunito"/>
                <a:cs typeface="Nunito"/>
                <a:sym typeface="Nunito"/>
              </a:defRPr>
            </a:lvl6pPr>
            <a:lvl7pPr lvl="6" algn="ctr" rtl="0">
              <a:lnSpc>
                <a:spcPct val="100000"/>
              </a:lnSpc>
              <a:spcBef>
                <a:spcPts val="0"/>
              </a:spcBef>
              <a:spcAft>
                <a:spcPts val="0"/>
              </a:spcAft>
              <a:buSzPts val="1400"/>
              <a:buFont typeface="Nunito"/>
              <a:buNone/>
              <a:defRPr sz="2800">
                <a:latin typeface="Nunito"/>
                <a:ea typeface="Nunito"/>
                <a:cs typeface="Nunito"/>
                <a:sym typeface="Nunito"/>
              </a:defRPr>
            </a:lvl7pPr>
            <a:lvl8pPr lvl="7" algn="ctr" rtl="0">
              <a:lnSpc>
                <a:spcPct val="100000"/>
              </a:lnSpc>
              <a:spcBef>
                <a:spcPts val="0"/>
              </a:spcBef>
              <a:spcAft>
                <a:spcPts val="0"/>
              </a:spcAft>
              <a:buSzPts val="1400"/>
              <a:buFont typeface="Nunito"/>
              <a:buNone/>
              <a:defRPr sz="2800">
                <a:latin typeface="Nunito"/>
                <a:ea typeface="Nunito"/>
                <a:cs typeface="Nunito"/>
                <a:sym typeface="Nunito"/>
              </a:defRPr>
            </a:lvl8pPr>
            <a:lvl9pPr lvl="8" algn="ctr" rtl="0">
              <a:lnSpc>
                <a:spcPct val="100000"/>
              </a:lnSpc>
              <a:spcBef>
                <a:spcPts val="0"/>
              </a:spcBef>
              <a:spcAft>
                <a:spcPts val="0"/>
              </a:spcAft>
              <a:buSzPts val="1400"/>
              <a:buFont typeface="Nunito"/>
              <a:buNone/>
              <a:defRPr sz="2800">
                <a:latin typeface="Nunito"/>
                <a:ea typeface="Nunito"/>
                <a:cs typeface="Nunito"/>
                <a:sym typeface="Nunito"/>
              </a:defRPr>
            </a:lvl9pPr>
          </a:lstStyle>
          <a:p>
            <a:endParaRPr/>
          </a:p>
        </p:txBody>
      </p:sp>
      <p:sp>
        <p:nvSpPr>
          <p:cNvPr id="987" name="Google Shape;987;p5"/>
          <p:cNvSpPr txBox="1">
            <a:spLocks noGrp="1"/>
          </p:cNvSpPr>
          <p:nvPr>
            <p:ph type="title" idx="4"/>
          </p:nvPr>
        </p:nvSpPr>
        <p:spPr>
          <a:xfrm>
            <a:off x="1855950" y="1043250"/>
            <a:ext cx="110190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88" name="Google Shape;988;p5"/>
          <p:cNvGrpSpPr/>
          <p:nvPr/>
        </p:nvGrpSpPr>
        <p:grpSpPr>
          <a:xfrm rot="5400000">
            <a:off x="17342136" y="8267364"/>
            <a:ext cx="1170876" cy="525388"/>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98" name="Google Shape;998;p5"/>
          <p:cNvSpPr/>
          <p:nvPr/>
        </p:nvSpPr>
        <p:spPr>
          <a:xfrm>
            <a:off x="11283481" y="9504777"/>
            <a:ext cx="7035454"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9" name="Google Shape;999;p5"/>
          <p:cNvSpPr/>
          <p:nvPr/>
        </p:nvSpPr>
        <p:spPr>
          <a:xfrm rot="-5400000">
            <a:off x="-2293238" y="1963998"/>
            <a:ext cx="5415972" cy="122440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000" name="Google Shape;1000;p5"/>
          <p:cNvGrpSpPr/>
          <p:nvPr/>
        </p:nvGrpSpPr>
        <p:grpSpPr>
          <a:xfrm rot="-8956076">
            <a:off x="-534494" y="289117"/>
            <a:ext cx="878144" cy="2276546"/>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09" name="Google Shape;1009;p5"/>
          <p:cNvGrpSpPr/>
          <p:nvPr/>
        </p:nvGrpSpPr>
        <p:grpSpPr>
          <a:xfrm rot="-8956076">
            <a:off x="-70820" y="574792"/>
            <a:ext cx="888916" cy="2405864"/>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37" name="Google Shape;1037;p5"/>
          <p:cNvGrpSpPr/>
          <p:nvPr/>
        </p:nvGrpSpPr>
        <p:grpSpPr>
          <a:xfrm>
            <a:off x="16562958" y="9058440"/>
            <a:ext cx="1753604" cy="1122064"/>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46" name="Google Shape;1046;p5"/>
          <p:cNvGrpSpPr/>
          <p:nvPr/>
        </p:nvGrpSpPr>
        <p:grpSpPr>
          <a:xfrm>
            <a:off x="17324576" y="8463035"/>
            <a:ext cx="1544740" cy="1551786"/>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74" name="Google Shape;1074;p5"/>
          <p:cNvGrpSpPr/>
          <p:nvPr/>
        </p:nvGrpSpPr>
        <p:grpSpPr>
          <a:xfrm>
            <a:off x="17232379" y="9369933"/>
            <a:ext cx="1123142" cy="1086842"/>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94" name="Google Shape;1094;p5"/>
          <p:cNvGrpSpPr/>
          <p:nvPr/>
        </p:nvGrpSpPr>
        <p:grpSpPr>
          <a:xfrm rot="-5400000">
            <a:off x="16640820" y="9215092"/>
            <a:ext cx="546032" cy="147904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19" name="Google Shape;1119;p5"/>
          <p:cNvGrpSpPr/>
          <p:nvPr/>
        </p:nvGrpSpPr>
        <p:grpSpPr>
          <a:xfrm>
            <a:off x="12880928" y="657510"/>
            <a:ext cx="1816164" cy="109004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27" name="Google Shape;1127;p5"/>
          <p:cNvGrpSpPr/>
          <p:nvPr/>
        </p:nvGrpSpPr>
        <p:grpSpPr>
          <a:xfrm rot="-1533232">
            <a:off x="14775837" y="-374504"/>
            <a:ext cx="2294502" cy="1698804"/>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48" name="Google Shape;1148;p5"/>
          <p:cNvGrpSpPr/>
          <p:nvPr/>
        </p:nvGrpSpPr>
        <p:grpSpPr>
          <a:xfrm>
            <a:off x="-425133" y="7944583"/>
            <a:ext cx="2292414" cy="2127606"/>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3" name="Google Shape;1163;p5"/>
          <p:cNvGrpSpPr/>
          <p:nvPr/>
        </p:nvGrpSpPr>
        <p:grpSpPr>
          <a:xfrm>
            <a:off x="-398476" y="7398853"/>
            <a:ext cx="1813908" cy="2320414"/>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11" name="Google Shape;1211;p5"/>
          <p:cNvGrpSpPr/>
          <p:nvPr/>
        </p:nvGrpSpPr>
        <p:grpSpPr>
          <a:xfrm rot="5400000">
            <a:off x="16564883" y="88400"/>
            <a:ext cx="2224342" cy="2228224"/>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73" name="Google Shape;1273;p5"/>
          <p:cNvGrpSpPr/>
          <p:nvPr/>
        </p:nvGrpSpPr>
        <p:grpSpPr>
          <a:xfrm rot="5400000">
            <a:off x="591400" y="8426061"/>
            <a:ext cx="856936" cy="2434614"/>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974935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10508901" y="9148601"/>
            <a:ext cx="7894570" cy="123206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13" name="Google Shape;1613;p7"/>
          <p:cNvSpPr txBox="1">
            <a:spLocks noGrp="1"/>
          </p:cNvSpPr>
          <p:nvPr>
            <p:ph type="title"/>
          </p:nvPr>
        </p:nvSpPr>
        <p:spPr>
          <a:xfrm>
            <a:off x="9819252" y="3430850"/>
            <a:ext cx="5616000" cy="10908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1614" name="Google Shape;1614;p7"/>
          <p:cNvSpPr txBox="1">
            <a:spLocks noGrp="1"/>
          </p:cNvSpPr>
          <p:nvPr>
            <p:ph type="body" idx="1"/>
          </p:nvPr>
        </p:nvSpPr>
        <p:spPr>
          <a:xfrm>
            <a:off x="9467052" y="4521650"/>
            <a:ext cx="5968200" cy="2493600"/>
          </a:xfrm>
          <a:prstGeom prst="rect">
            <a:avLst/>
          </a:prstGeom>
        </p:spPr>
        <p:txBody>
          <a:bodyPr spcFirstLastPara="1" wrap="square" lIns="91425" tIns="91425" rIns="91425" bIns="91425" anchor="t" anchorCtr="0">
            <a:noAutofit/>
          </a:bodyPr>
          <a:lstStyle>
            <a:lvl1pPr marL="914400" lvl="0" indent="-609600" algn="r">
              <a:spcBef>
                <a:spcPts val="0"/>
              </a:spcBef>
              <a:spcAft>
                <a:spcPts val="0"/>
              </a:spcAft>
              <a:buSzPts val="1200"/>
              <a:buChar char="●"/>
              <a:defRPr>
                <a:latin typeface="Nunito"/>
                <a:ea typeface="Nunito"/>
                <a:cs typeface="Nunito"/>
                <a:sym typeface="Nunito"/>
              </a:defRPr>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1615" name="Google Shape;1615;p7"/>
          <p:cNvSpPr/>
          <p:nvPr/>
        </p:nvSpPr>
        <p:spPr>
          <a:xfrm flipH="1">
            <a:off x="-404955" y="-178965"/>
            <a:ext cx="6755274" cy="105487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616" name="Google Shape;1616;p7"/>
          <p:cNvGrpSpPr/>
          <p:nvPr/>
        </p:nvGrpSpPr>
        <p:grpSpPr>
          <a:xfrm flipH="1">
            <a:off x="16040285" y="-338293"/>
            <a:ext cx="2148298" cy="1373542"/>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25" name="Google Shape;1625;p7"/>
          <p:cNvGrpSpPr/>
          <p:nvPr/>
        </p:nvGrpSpPr>
        <p:grpSpPr>
          <a:xfrm>
            <a:off x="15825442" y="7744264"/>
            <a:ext cx="2578028" cy="2823764"/>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76" name="Google Shape;1676;p7"/>
          <p:cNvGrpSpPr/>
          <p:nvPr/>
        </p:nvGrpSpPr>
        <p:grpSpPr>
          <a:xfrm flipH="1">
            <a:off x="-404833" y="9270895"/>
            <a:ext cx="1745782" cy="783422"/>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86" name="Google Shape;1686;p7"/>
          <p:cNvGrpSpPr/>
          <p:nvPr/>
        </p:nvGrpSpPr>
        <p:grpSpPr>
          <a:xfrm flipH="1">
            <a:off x="-279021" y="-152777"/>
            <a:ext cx="1619958" cy="1661318"/>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48" name="Google Shape;1748;p7"/>
          <p:cNvGrpSpPr/>
          <p:nvPr/>
        </p:nvGrpSpPr>
        <p:grpSpPr>
          <a:xfrm rot="5400000" flipH="1">
            <a:off x="2645134" y="25261"/>
            <a:ext cx="234872" cy="211666"/>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752" name="Google Shape;1752;p7"/>
          <p:cNvSpPr txBox="1">
            <a:spLocks noGrp="1"/>
          </p:cNvSpPr>
          <p:nvPr>
            <p:ph type="subTitle" idx="2"/>
          </p:nvPr>
        </p:nvSpPr>
        <p:spPr>
          <a:xfrm>
            <a:off x="3685718" y="7015248"/>
            <a:ext cx="4054200" cy="837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342527" y="-338263"/>
            <a:ext cx="1374086" cy="1378434"/>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81" name="Google Shape;1781;p7"/>
          <p:cNvGrpSpPr/>
          <p:nvPr/>
        </p:nvGrpSpPr>
        <p:grpSpPr>
          <a:xfrm>
            <a:off x="1229416" y="-391465"/>
            <a:ext cx="998376" cy="965414"/>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1" name="Google Shape;1801;p7"/>
          <p:cNvGrpSpPr/>
          <p:nvPr/>
        </p:nvGrpSpPr>
        <p:grpSpPr>
          <a:xfrm flipH="1">
            <a:off x="3084086" y="-355238"/>
            <a:ext cx="795220" cy="1111548"/>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24" name="Google Shape;1824;p7"/>
          <p:cNvGrpSpPr/>
          <p:nvPr/>
        </p:nvGrpSpPr>
        <p:grpSpPr>
          <a:xfrm flipH="1">
            <a:off x="17212593" y="-135264"/>
            <a:ext cx="1038386" cy="1626288"/>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47" name="Google Shape;1847;p7"/>
          <p:cNvGrpSpPr/>
          <p:nvPr/>
        </p:nvGrpSpPr>
        <p:grpSpPr>
          <a:xfrm flipH="1">
            <a:off x="16698915" y="1767218"/>
            <a:ext cx="1760958" cy="1334756"/>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67" name="Google Shape;1867;p7"/>
          <p:cNvGrpSpPr/>
          <p:nvPr/>
        </p:nvGrpSpPr>
        <p:grpSpPr>
          <a:xfrm rot="5400000" flipH="1">
            <a:off x="17614360" y="1694111"/>
            <a:ext cx="234872" cy="211666"/>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486739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723452" y="9010026"/>
            <a:ext cx="8576920" cy="1339428"/>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73" name="Google Shape;1873;p8"/>
          <p:cNvSpPr txBox="1">
            <a:spLocks noGrp="1"/>
          </p:cNvSpPr>
          <p:nvPr>
            <p:ph type="title"/>
          </p:nvPr>
        </p:nvSpPr>
        <p:spPr>
          <a:xfrm>
            <a:off x="1875600" y="3057600"/>
            <a:ext cx="14536800" cy="417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6200"/>
            </a:lvl1pPr>
            <a:lvl2pPr lvl="1" algn="ctr">
              <a:spcBef>
                <a:spcPts val="0"/>
              </a:spcBef>
              <a:spcAft>
                <a:spcPts val="0"/>
              </a:spcAft>
              <a:buSzPts val="7200"/>
              <a:buNone/>
              <a:defRPr sz="14400"/>
            </a:lvl2pPr>
            <a:lvl3pPr lvl="2" algn="ctr">
              <a:spcBef>
                <a:spcPts val="0"/>
              </a:spcBef>
              <a:spcAft>
                <a:spcPts val="0"/>
              </a:spcAft>
              <a:buSzPts val="7200"/>
              <a:buNone/>
              <a:defRPr sz="14400"/>
            </a:lvl3pPr>
            <a:lvl4pPr lvl="3" algn="ctr">
              <a:spcBef>
                <a:spcPts val="0"/>
              </a:spcBef>
              <a:spcAft>
                <a:spcPts val="0"/>
              </a:spcAft>
              <a:buSzPts val="7200"/>
              <a:buNone/>
              <a:defRPr sz="14400"/>
            </a:lvl4pPr>
            <a:lvl5pPr lvl="4" algn="ctr">
              <a:spcBef>
                <a:spcPts val="0"/>
              </a:spcBef>
              <a:spcAft>
                <a:spcPts val="0"/>
              </a:spcAft>
              <a:buSzPts val="7200"/>
              <a:buNone/>
              <a:defRPr sz="14400"/>
            </a:lvl5pPr>
            <a:lvl6pPr lvl="5" algn="ctr">
              <a:spcBef>
                <a:spcPts val="0"/>
              </a:spcBef>
              <a:spcAft>
                <a:spcPts val="0"/>
              </a:spcAft>
              <a:buSzPts val="7200"/>
              <a:buNone/>
              <a:defRPr sz="14400"/>
            </a:lvl6pPr>
            <a:lvl7pPr lvl="6" algn="ctr">
              <a:spcBef>
                <a:spcPts val="0"/>
              </a:spcBef>
              <a:spcAft>
                <a:spcPts val="0"/>
              </a:spcAft>
              <a:buSzPts val="7200"/>
              <a:buNone/>
              <a:defRPr sz="14400"/>
            </a:lvl7pPr>
            <a:lvl8pPr lvl="7" algn="ctr">
              <a:spcBef>
                <a:spcPts val="0"/>
              </a:spcBef>
              <a:spcAft>
                <a:spcPts val="0"/>
              </a:spcAft>
              <a:buSzPts val="7200"/>
              <a:buNone/>
              <a:defRPr sz="14400"/>
            </a:lvl8pPr>
            <a:lvl9pPr lvl="8" algn="ctr">
              <a:spcBef>
                <a:spcPts val="0"/>
              </a:spcBef>
              <a:spcAft>
                <a:spcPts val="0"/>
              </a:spcAft>
              <a:buSzPts val="7200"/>
              <a:buNone/>
              <a:defRPr sz="14400"/>
            </a:lvl9pPr>
          </a:lstStyle>
          <a:p>
            <a:endParaRPr/>
          </a:p>
        </p:txBody>
      </p:sp>
      <p:grpSp>
        <p:nvGrpSpPr>
          <p:cNvPr id="1874" name="Google Shape;1874;p8"/>
          <p:cNvGrpSpPr/>
          <p:nvPr/>
        </p:nvGrpSpPr>
        <p:grpSpPr>
          <a:xfrm rot="-5400000" flipH="1">
            <a:off x="1343290" y="-157984"/>
            <a:ext cx="510868" cy="13244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83" name="Google Shape;1883;p8"/>
          <p:cNvGrpSpPr/>
          <p:nvPr/>
        </p:nvGrpSpPr>
        <p:grpSpPr>
          <a:xfrm>
            <a:off x="404016" y="-352001"/>
            <a:ext cx="943956" cy="1319450"/>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06" name="Google Shape;1906;p8"/>
          <p:cNvGrpSpPr/>
          <p:nvPr/>
        </p:nvGrpSpPr>
        <p:grpSpPr>
          <a:xfrm>
            <a:off x="936507" y="1259457"/>
            <a:ext cx="247338" cy="224458"/>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910" name="Google Shape;1910;p8"/>
          <p:cNvSpPr/>
          <p:nvPr/>
        </p:nvSpPr>
        <p:spPr>
          <a:xfrm>
            <a:off x="9901298" y="-165500"/>
            <a:ext cx="8576920" cy="1339428"/>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911" name="Google Shape;1911;p8"/>
          <p:cNvGrpSpPr/>
          <p:nvPr/>
        </p:nvGrpSpPr>
        <p:grpSpPr>
          <a:xfrm>
            <a:off x="5" y="-402192"/>
            <a:ext cx="669810" cy="1812852"/>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39" name="Google Shape;1939;p8"/>
          <p:cNvGrpSpPr/>
          <p:nvPr/>
        </p:nvGrpSpPr>
        <p:grpSpPr>
          <a:xfrm>
            <a:off x="11898124" y="227673"/>
            <a:ext cx="790680" cy="1030786"/>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62" name="Google Shape;1962;p8"/>
          <p:cNvGrpSpPr/>
          <p:nvPr/>
        </p:nvGrpSpPr>
        <p:grpSpPr>
          <a:xfrm>
            <a:off x="15946298" y="-402183"/>
            <a:ext cx="2233500" cy="2290526"/>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24" name="Google Shape;2024;p8"/>
          <p:cNvGrpSpPr/>
          <p:nvPr/>
        </p:nvGrpSpPr>
        <p:grpSpPr>
          <a:xfrm rot="-5400000">
            <a:off x="13927783" y="187758"/>
            <a:ext cx="323826" cy="291832"/>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28" name="Google Shape;2028;p8"/>
          <p:cNvGrpSpPr/>
          <p:nvPr/>
        </p:nvGrpSpPr>
        <p:grpSpPr>
          <a:xfrm>
            <a:off x="16638560" y="7208784"/>
            <a:ext cx="2380040" cy="1514148"/>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37" name="Google Shape;2037;p8"/>
          <p:cNvGrpSpPr/>
          <p:nvPr/>
        </p:nvGrpSpPr>
        <p:grpSpPr>
          <a:xfrm>
            <a:off x="17190227" y="7826875"/>
            <a:ext cx="2084518" cy="2094026"/>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65" name="Google Shape;2065;p8"/>
          <p:cNvGrpSpPr/>
          <p:nvPr/>
        </p:nvGrpSpPr>
        <p:grpSpPr>
          <a:xfrm>
            <a:off x="17067496" y="8854813"/>
            <a:ext cx="736832" cy="1995862"/>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90" name="Google Shape;2090;p8"/>
          <p:cNvGrpSpPr/>
          <p:nvPr/>
        </p:nvGrpSpPr>
        <p:grpSpPr>
          <a:xfrm rot="-5400000" flipH="1">
            <a:off x="14793706" y="8910450"/>
            <a:ext cx="728604" cy="188894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99" name="Google Shape;2099;p8"/>
          <p:cNvSpPr/>
          <p:nvPr/>
        </p:nvSpPr>
        <p:spPr>
          <a:xfrm>
            <a:off x="16080780" y="8799652"/>
            <a:ext cx="1096092" cy="176019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0" name="Google Shape;2100;p8"/>
          <p:cNvSpPr/>
          <p:nvPr/>
        </p:nvSpPr>
        <p:spPr>
          <a:xfrm>
            <a:off x="16066571" y="8926285"/>
            <a:ext cx="972070" cy="178312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1" name="Google Shape;2101;p8"/>
          <p:cNvSpPr/>
          <p:nvPr/>
        </p:nvSpPr>
        <p:spPr>
          <a:xfrm>
            <a:off x="16723467" y="9075493"/>
            <a:ext cx="340066" cy="281154"/>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2" name="Google Shape;2102;p8"/>
          <p:cNvSpPr/>
          <p:nvPr/>
        </p:nvSpPr>
        <p:spPr>
          <a:xfrm>
            <a:off x="16593458" y="9233972"/>
            <a:ext cx="472252" cy="365364"/>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3" name="Google Shape;2103;p8"/>
          <p:cNvSpPr/>
          <p:nvPr/>
        </p:nvSpPr>
        <p:spPr>
          <a:xfrm>
            <a:off x="16428731" y="9408778"/>
            <a:ext cx="652414" cy="447004"/>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4" name="Google Shape;2104;p8"/>
          <p:cNvSpPr/>
          <p:nvPr/>
        </p:nvSpPr>
        <p:spPr>
          <a:xfrm>
            <a:off x="16296605" y="9743274"/>
            <a:ext cx="752598" cy="41933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5" name="Google Shape;2105;p8"/>
          <p:cNvSpPr/>
          <p:nvPr/>
        </p:nvSpPr>
        <p:spPr>
          <a:xfrm>
            <a:off x="16263197" y="10110375"/>
            <a:ext cx="470438" cy="298842"/>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6" name="Google Shape;2106;p8"/>
          <p:cNvSpPr/>
          <p:nvPr/>
        </p:nvSpPr>
        <p:spPr>
          <a:xfrm>
            <a:off x="16344679" y="9577942"/>
            <a:ext cx="53822" cy="4208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7" name="Google Shape;2107;p8"/>
          <p:cNvSpPr/>
          <p:nvPr/>
        </p:nvSpPr>
        <p:spPr>
          <a:xfrm>
            <a:off x="16285873" y="9633372"/>
            <a:ext cx="52158" cy="4208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8" name="Google Shape;2108;p8"/>
          <p:cNvSpPr/>
          <p:nvPr/>
        </p:nvSpPr>
        <p:spPr>
          <a:xfrm>
            <a:off x="16262341" y="9534202"/>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9" name="Google Shape;2109;p8"/>
          <p:cNvSpPr/>
          <p:nvPr/>
        </p:nvSpPr>
        <p:spPr>
          <a:xfrm>
            <a:off x="16904421" y="9830048"/>
            <a:ext cx="52158" cy="4208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0" name="Google Shape;2110;p8"/>
          <p:cNvSpPr/>
          <p:nvPr/>
        </p:nvSpPr>
        <p:spPr>
          <a:xfrm>
            <a:off x="16838861" y="9880490"/>
            <a:ext cx="52158" cy="4041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1" name="Google Shape;2111;p8"/>
          <p:cNvSpPr/>
          <p:nvPr/>
        </p:nvSpPr>
        <p:spPr>
          <a:xfrm>
            <a:off x="16652265" y="10312492"/>
            <a:ext cx="52158" cy="4208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2" name="Google Shape;2112;p8"/>
          <p:cNvSpPr/>
          <p:nvPr/>
        </p:nvSpPr>
        <p:spPr>
          <a:xfrm>
            <a:off x="16581667" y="10367973"/>
            <a:ext cx="52158" cy="4036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3" name="Google Shape;2113;p8"/>
          <p:cNvSpPr/>
          <p:nvPr/>
        </p:nvSpPr>
        <p:spPr>
          <a:xfrm>
            <a:off x="16569925" y="9497267"/>
            <a:ext cx="52158" cy="4036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4" name="Google Shape;2114;p8"/>
          <p:cNvSpPr/>
          <p:nvPr/>
        </p:nvSpPr>
        <p:spPr>
          <a:xfrm>
            <a:off x="16531277" y="9398046"/>
            <a:ext cx="53822" cy="4041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5" name="Google Shape;2115;p8"/>
          <p:cNvSpPr/>
          <p:nvPr/>
        </p:nvSpPr>
        <p:spPr>
          <a:xfrm>
            <a:off x="17008629" y="9320746"/>
            <a:ext cx="52158" cy="4208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6" name="Google Shape;2116;p8"/>
          <p:cNvSpPr/>
          <p:nvPr/>
        </p:nvSpPr>
        <p:spPr>
          <a:xfrm>
            <a:off x="16926289" y="9381266"/>
            <a:ext cx="52158" cy="4208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7" name="Google Shape;2117;p8"/>
          <p:cNvSpPr/>
          <p:nvPr/>
        </p:nvSpPr>
        <p:spPr>
          <a:xfrm>
            <a:off x="16827121" y="9024900"/>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8" name="Google Shape;2118;p8"/>
          <p:cNvSpPr/>
          <p:nvPr/>
        </p:nvSpPr>
        <p:spPr>
          <a:xfrm>
            <a:off x="16882551" y="8937523"/>
            <a:ext cx="52158" cy="4203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9" name="Google Shape;2119;p8"/>
          <p:cNvSpPr/>
          <p:nvPr/>
        </p:nvSpPr>
        <p:spPr>
          <a:xfrm>
            <a:off x="15063844" y="8842182"/>
            <a:ext cx="1372256" cy="172204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0" name="Google Shape;2120;p8"/>
          <p:cNvSpPr/>
          <p:nvPr/>
        </p:nvSpPr>
        <p:spPr>
          <a:xfrm>
            <a:off x="15189518" y="8996076"/>
            <a:ext cx="966728" cy="1763976"/>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1" name="Google Shape;2121;p8"/>
          <p:cNvSpPr/>
          <p:nvPr/>
        </p:nvSpPr>
        <p:spPr>
          <a:xfrm>
            <a:off x="15792899" y="10230102"/>
            <a:ext cx="279542" cy="26674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2" name="Google Shape;2122;p8"/>
          <p:cNvSpPr/>
          <p:nvPr/>
        </p:nvSpPr>
        <p:spPr>
          <a:xfrm>
            <a:off x="15576066" y="9825009"/>
            <a:ext cx="385472" cy="383658"/>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3" name="Google Shape;2123;p8"/>
          <p:cNvSpPr/>
          <p:nvPr/>
        </p:nvSpPr>
        <p:spPr>
          <a:xfrm>
            <a:off x="15416329" y="9460279"/>
            <a:ext cx="432590" cy="54804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4" name="Google Shape;2124;p8"/>
          <p:cNvSpPr/>
          <p:nvPr/>
        </p:nvSpPr>
        <p:spPr>
          <a:xfrm>
            <a:off x="15444497" y="9448489"/>
            <a:ext cx="222846" cy="28906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5" name="Google Shape;2125;p8"/>
          <p:cNvSpPr/>
          <p:nvPr/>
        </p:nvSpPr>
        <p:spPr>
          <a:xfrm>
            <a:off x="15225347" y="9137525"/>
            <a:ext cx="285690" cy="342182"/>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6" name="Google Shape;2126;p8"/>
          <p:cNvSpPr/>
          <p:nvPr/>
        </p:nvSpPr>
        <p:spPr>
          <a:xfrm>
            <a:off x="15180953" y="9031653"/>
            <a:ext cx="203998" cy="23705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7" name="Google Shape;2127;p8"/>
          <p:cNvSpPr/>
          <p:nvPr/>
        </p:nvSpPr>
        <p:spPr>
          <a:xfrm>
            <a:off x="16068990" y="9472021"/>
            <a:ext cx="57248" cy="43742"/>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8" name="Google Shape;2128;p8"/>
          <p:cNvSpPr/>
          <p:nvPr/>
        </p:nvSpPr>
        <p:spPr>
          <a:xfrm>
            <a:off x="16010185" y="9401423"/>
            <a:ext cx="57198" cy="43742"/>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29" name="Google Shape;2129;p8"/>
          <p:cNvSpPr/>
          <p:nvPr/>
        </p:nvSpPr>
        <p:spPr>
          <a:xfrm>
            <a:off x="15986651" y="9500593"/>
            <a:ext cx="57198" cy="43794"/>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0" name="Google Shape;2130;p8"/>
          <p:cNvSpPr/>
          <p:nvPr/>
        </p:nvSpPr>
        <p:spPr>
          <a:xfrm>
            <a:off x="15188209" y="9917477"/>
            <a:ext cx="57198" cy="43742"/>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1" name="Google Shape;2131;p8"/>
          <p:cNvSpPr/>
          <p:nvPr/>
        </p:nvSpPr>
        <p:spPr>
          <a:xfrm>
            <a:off x="15205039" y="9823347"/>
            <a:ext cx="57198"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2" name="Google Shape;2132;p8"/>
          <p:cNvSpPr/>
          <p:nvPr/>
        </p:nvSpPr>
        <p:spPr>
          <a:xfrm>
            <a:off x="15299169" y="9893945"/>
            <a:ext cx="57198"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3" name="Google Shape;2133;p8"/>
          <p:cNvSpPr/>
          <p:nvPr/>
        </p:nvSpPr>
        <p:spPr>
          <a:xfrm>
            <a:off x="15440365" y="8954303"/>
            <a:ext cx="57198" cy="43742"/>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4" name="Google Shape;2134;p8"/>
          <p:cNvSpPr/>
          <p:nvPr/>
        </p:nvSpPr>
        <p:spPr>
          <a:xfrm>
            <a:off x="15376468" y="8925731"/>
            <a:ext cx="55536" cy="43742"/>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5" name="Google Shape;2135;p8"/>
          <p:cNvSpPr/>
          <p:nvPr/>
        </p:nvSpPr>
        <p:spPr>
          <a:xfrm>
            <a:off x="15129403" y="9283759"/>
            <a:ext cx="57198" cy="43742"/>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6" name="Google Shape;2136;p8"/>
          <p:cNvSpPr/>
          <p:nvPr/>
        </p:nvSpPr>
        <p:spPr>
          <a:xfrm>
            <a:off x="15129403" y="9342617"/>
            <a:ext cx="57198" cy="43742"/>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7" name="Google Shape;2137;p8"/>
          <p:cNvSpPr/>
          <p:nvPr/>
        </p:nvSpPr>
        <p:spPr>
          <a:xfrm>
            <a:off x="16010185" y="10023349"/>
            <a:ext cx="57198" cy="43794"/>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8" name="Google Shape;2138;p8"/>
          <p:cNvSpPr/>
          <p:nvPr/>
        </p:nvSpPr>
        <p:spPr>
          <a:xfrm>
            <a:off x="15668936" y="10287246"/>
            <a:ext cx="57248" cy="45456"/>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9" name="Google Shape;2139;p8"/>
          <p:cNvSpPr/>
          <p:nvPr/>
        </p:nvSpPr>
        <p:spPr>
          <a:xfrm>
            <a:off x="15475638" y="9771243"/>
            <a:ext cx="57248" cy="43742"/>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40" name="Google Shape;2140;p8"/>
          <p:cNvSpPr/>
          <p:nvPr/>
        </p:nvSpPr>
        <p:spPr>
          <a:xfrm>
            <a:off x="15916055" y="9729217"/>
            <a:ext cx="57198" cy="45406"/>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141" name="Google Shape;2141;p8"/>
          <p:cNvGrpSpPr/>
          <p:nvPr/>
        </p:nvGrpSpPr>
        <p:grpSpPr>
          <a:xfrm rot="1693484">
            <a:off x="643714" y="7895289"/>
            <a:ext cx="3284412" cy="3197242"/>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56" name="Google Shape;2156;p8"/>
          <p:cNvGrpSpPr/>
          <p:nvPr/>
        </p:nvGrpSpPr>
        <p:grpSpPr>
          <a:xfrm>
            <a:off x="-113869" y="7087506"/>
            <a:ext cx="1979686" cy="2655736"/>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04" name="Google Shape;2204;p8"/>
          <p:cNvGrpSpPr/>
          <p:nvPr/>
        </p:nvGrpSpPr>
        <p:grpSpPr>
          <a:xfrm rot="-2320759">
            <a:off x="-1039529" y="5648318"/>
            <a:ext cx="2254482" cy="2218848"/>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19" name="Google Shape;2219;p8"/>
          <p:cNvGrpSpPr/>
          <p:nvPr/>
        </p:nvGrpSpPr>
        <p:grpSpPr>
          <a:xfrm rot="5595891">
            <a:off x="-166242" y="8746176"/>
            <a:ext cx="2084432" cy="209394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92966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557750" y="3807350"/>
            <a:ext cx="8090400" cy="1200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2249" name="Google Shape;2249;p9"/>
          <p:cNvSpPr txBox="1">
            <a:spLocks noGrp="1"/>
          </p:cNvSpPr>
          <p:nvPr>
            <p:ph type="subTitle" idx="1"/>
          </p:nvPr>
        </p:nvSpPr>
        <p:spPr>
          <a:xfrm>
            <a:off x="1557750" y="4993560"/>
            <a:ext cx="7326000" cy="1819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800">
                <a:latin typeface="Nunito"/>
                <a:ea typeface="Nunito"/>
                <a:cs typeface="Nunito"/>
                <a:sym typeface="Nunito"/>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grpSp>
        <p:nvGrpSpPr>
          <p:cNvPr id="2250" name="Google Shape;2250;p9"/>
          <p:cNvGrpSpPr/>
          <p:nvPr/>
        </p:nvGrpSpPr>
        <p:grpSpPr>
          <a:xfrm rot="5400000">
            <a:off x="17342136" y="8267364"/>
            <a:ext cx="1170876" cy="525388"/>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60" name="Google Shape;2260;p9"/>
          <p:cNvSpPr/>
          <p:nvPr/>
        </p:nvSpPr>
        <p:spPr>
          <a:xfrm>
            <a:off x="11283481" y="9504777"/>
            <a:ext cx="7035454"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61" name="Google Shape;2261;p9"/>
          <p:cNvSpPr/>
          <p:nvPr/>
        </p:nvSpPr>
        <p:spPr>
          <a:xfrm rot="-5400000">
            <a:off x="-2293238" y="1963998"/>
            <a:ext cx="5415972" cy="122440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262" name="Google Shape;2262;p9"/>
          <p:cNvGrpSpPr/>
          <p:nvPr/>
        </p:nvGrpSpPr>
        <p:grpSpPr>
          <a:xfrm rot="-8956076">
            <a:off x="-575794" y="712567"/>
            <a:ext cx="878144" cy="2276546"/>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71" name="Google Shape;2271;p9"/>
          <p:cNvGrpSpPr/>
          <p:nvPr/>
        </p:nvGrpSpPr>
        <p:grpSpPr>
          <a:xfrm rot="-8956076">
            <a:off x="-70820" y="574792"/>
            <a:ext cx="888916" cy="2405864"/>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99" name="Google Shape;2299;p9"/>
          <p:cNvGrpSpPr/>
          <p:nvPr/>
        </p:nvGrpSpPr>
        <p:grpSpPr>
          <a:xfrm>
            <a:off x="16534408" y="8762490"/>
            <a:ext cx="1753604" cy="1122064"/>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08" name="Google Shape;2308;p9"/>
          <p:cNvGrpSpPr/>
          <p:nvPr/>
        </p:nvGrpSpPr>
        <p:grpSpPr>
          <a:xfrm>
            <a:off x="17324576" y="8463035"/>
            <a:ext cx="1544740" cy="1551786"/>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36" name="Google Shape;2336;p9"/>
          <p:cNvGrpSpPr/>
          <p:nvPr/>
        </p:nvGrpSpPr>
        <p:grpSpPr>
          <a:xfrm rot="-5400000">
            <a:off x="16640820" y="9215092"/>
            <a:ext cx="546032" cy="147904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61" name="Google Shape;2361;p9"/>
          <p:cNvGrpSpPr/>
          <p:nvPr/>
        </p:nvGrpSpPr>
        <p:grpSpPr>
          <a:xfrm>
            <a:off x="14595533" y="395479"/>
            <a:ext cx="1266534" cy="760150"/>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69" name="Google Shape;2369;p9"/>
          <p:cNvGrpSpPr/>
          <p:nvPr/>
        </p:nvGrpSpPr>
        <p:grpSpPr>
          <a:xfrm rot="-1533248">
            <a:off x="15817909" y="79317"/>
            <a:ext cx="1600154" cy="1184686"/>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91" name="Google Shape;2391;p9"/>
          <p:cNvGrpSpPr/>
          <p:nvPr/>
        </p:nvGrpSpPr>
        <p:grpSpPr>
          <a:xfrm>
            <a:off x="-425133" y="7944583"/>
            <a:ext cx="2292414" cy="2127606"/>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06" name="Google Shape;2406;p9"/>
          <p:cNvGrpSpPr/>
          <p:nvPr/>
        </p:nvGrpSpPr>
        <p:grpSpPr>
          <a:xfrm>
            <a:off x="-398476" y="7398853"/>
            <a:ext cx="1813908" cy="2320414"/>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54" name="Google Shape;2454;p9"/>
          <p:cNvGrpSpPr/>
          <p:nvPr/>
        </p:nvGrpSpPr>
        <p:grpSpPr>
          <a:xfrm rot="5400000">
            <a:off x="16995667" y="-1380"/>
            <a:ext cx="1551166" cy="1553892"/>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16" name="Google Shape;2516;p9"/>
          <p:cNvGrpSpPr/>
          <p:nvPr/>
        </p:nvGrpSpPr>
        <p:grpSpPr>
          <a:xfrm rot="5400000">
            <a:off x="591400" y="8426061"/>
            <a:ext cx="856936" cy="2434614"/>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41" name="Google Shape;2541;p9"/>
          <p:cNvGrpSpPr/>
          <p:nvPr/>
        </p:nvGrpSpPr>
        <p:grpSpPr>
          <a:xfrm>
            <a:off x="17232379" y="9369933"/>
            <a:ext cx="1123142" cy="1086842"/>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067909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10665700" y="1378900"/>
            <a:ext cx="6096000" cy="1534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42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a:endParaRPr/>
          </a:p>
        </p:txBody>
      </p:sp>
      <p:grpSp>
        <p:nvGrpSpPr>
          <p:cNvPr id="2563" name="Google Shape;2563;p10"/>
          <p:cNvGrpSpPr/>
          <p:nvPr/>
        </p:nvGrpSpPr>
        <p:grpSpPr>
          <a:xfrm rot="5400000">
            <a:off x="17448732" y="8354041"/>
            <a:ext cx="1033268" cy="463642"/>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573" name="Google Shape;2573;p10"/>
          <p:cNvSpPr/>
          <p:nvPr/>
        </p:nvSpPr>
        <p:spPr>
          <a:xfrm>
            <a:off x="12184585" y="9549793"/>
            <a:ext cx="6208646" cy="84014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74" name="Google Shape;2574;p10"/>
          <p:cNvSpPr/>
          <p:nvPr/>
        </p:nvSpPr>
        <p:spPr>
          <a:xfrm rot="-5400000">
            <a:off x="-1874621" y="1661058"/>
            <a:ext cx="4292622" cy="97048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575" name="Google Shape;2575;p10"/>
          <p:cNvGrpSpPr/>
          <p:nvPr/>
        </p:nvGrpSpPr>
        <p:grpSpPr>
          <a:xfrm rot="-8955970">
            <a:off x="-513411" y="668964"/>
            <a:ext cx="696038" cy="1804444"/>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84" name="Google Shape;2584;p10"/>
          <p:cNvGrpSpPr/>
          <p:nvPr/>
        </p:nvGrpSpPr>
        <p:grpSpPr>
          <a:xfrm rot="-8955970">
            <a:off x="-113167" y="559802"/>
            <a:ext cx="704574" cy="1906944"/>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12" name="Google Shape;2612;p10"/>
          <p:cNvGrpSpPr/>
          <p:nvPr/>
        </p:nvGrpSpPr>
        <p:grpSpPr>
          <a:xfrm>
            <a:off x="16761706" y="8717049"/>
            <a:ext cx="1547660" cy="990290"/>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21" name="Google Shape;2621;p10"/>
          <p:cNvGrpSpPr/>
          <p:nvPr/>
        </p:nvGrpSpPr>
        <p:grpSpPr>
          <a:xfrm>
            <a:off x="17433873" y="8527412"/>
            <a:ext cx="1363326" cy="1369544"/>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49" name="Google Shape;2649;p10"/>
          <p:cNvGrpSpPr/>
          <p:nvPr/>
        </p:nvGrpSpPr>
        <p:grpSpPr>
          <a:xfrm>
            <a:off x="17352503" y="9327804"/>
            <a:ext cx="991242" cy="959204"/>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69" name="Google Shape;2669;p10"/>
          <p:cNvGrpSpPr/>
          <p:nvPr/>
        </p:nvGrpSpPr>
        <p:grpSpPr>
          <a:xfrm rot="-5400000">
            <a:off x="16830141" y="9190259"/>
            <a:ext cx="481906" cy="1305342"/>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94" name="Google Shape;2694;p10"/>
          <p:cNvGrpSpPr/>
          <p:nvPr/>
        </p:nvGrpSpPr>
        <p:grpSpPr>
          <a:xfrm>
            <a:off x="14595533" y="395479"/>
            <a:ext cx="1266534" cy="760150"/>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02" name="Google Shape;2702;p10"/>
          <p:cNvGrpSpPr/>
          <p:nvPr/>
        </p:nvGrpSpPr>
        <p:grpSpPr>
          <a:xfrm rot="-1533248">
            <a:off x="15817909" y="79317"/>
            <a:ext cx="1600154" cy="1184686"/>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24" name="Google Shape;2724;p10"/>
          <p:cNvGrpSpPr/>
          <p:nvPr/>
        </p:nvGrpSpPr>
        <p:grpSpPr>
          <a:xfrm rot="-943149">
            <a:off x="-244945" y="8782541"/>
            <a:ext cx="1904254" cy="1767222"/>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39" name="Google Shape;2739;p10"/>
          <p:cNvGrpSpPr/>
          <p:nvPr/>
        </p:nvGrpSpPr>
        <p:grpSpPr>
          <a:xfrm rot="-943328">
            <a:off x="-318061" y="8391539"/>
            <a:ext cx="1506630" cy="1927450"/>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87" name="Google Shape;2787;p10"/>
          <p:cNvGrpSpPr/>
          <p:nvPr/>
        </p:nvGrpSpPr>
        <p:grpSpPr>
          <a:xfrm rot="5400000">
            <a:off x="16995667" y="-1380"/>
            <a:ext cx="1551166" cy="1553892"/>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49" name="Google Shape;2849;p10"/>
          <p:cNvGrpSpPr/>
          <p:nvPr/>
        </p:nvGrpSpPr>
        <p:grpSpPr>
          <a:xfrm rot="4456527">
            <a:off x="732772" y="9094598"/>
            <a:ext cx="711784" cy="2022376"/>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5313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AC26-7E6F-48CF-A55E-49A95C74227B}"/>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23212B-BDF4-4E24-918D-2E77A6D3FEF9}"/>
              </a:ext>
            </a:extLst>
          </p:cNvPr>
          <p:cNvSpPr>
            <a:spLocks noGrp="1"/>
          </p:cNvSpPr>
          <p:nvPr>
            <p:ph idx="1"/>
          </p:nvPr>
        </p:nvSpPr>
        <p:spPr>
          <a:xfrm>
            <a:off x="1257300" y="2738438"/>
            <a:ext cx="157734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3AD2A-DF28-4E93-BCFC-AE3757E6EADF}"/>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6/3/2026</a:t>
            </a:fld>
            <a:endParaRPr lang="en-US"/>
          </a:p>
        </p:txBody>
      </p:sp>
      <p:sp>
        <p:nvSpPr>
          <p:cNvPr id="5" name="Footer Placeholder 4">
            <a:extLst>
              <a:ext uri="{FF2B5EF4-FFF2-40B4-BE49-F238E27FC236}">
                <a16:creationId xmlns:a16="http://schemas.microsoft.com/office/drawing/2014/main" id="{38CB797A-EABA-4C6D-BED2-7A33DDDCEE08}"/>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93DF47-79DB-45A2-BBAC-2362BEAE1495}"/>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326122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623400" y="25170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2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2876" name="Google Shape;2876;p11"/>
          <p:cNvSpPr txBox="1">
            <a:spLocks noGrp="1"/>
          </p:cNvSpPr>
          <p:nvPr>
            <p:ph type="body" idx="1"/>
          </p:nvPr>
        </p:nvSpPr>
        <p:spPr>
          <a:xfrm>
            <a:off x="4671000" y="6142500"/>
            <a:ext cx="8946000" cy="960600"/>
          </a:xfrm>
          <a:prstGeom prst="rect">
            <a:avLst/>
          </a:prstGeom>
        </p:spPr>
        <p:txBody>
          <a:bodyPr spcFirstLastPara="1" wrap="square" lIns="91425" tIns="91425" rIns="91425" bIns="91425" anchor="t" anchorCtr="0">
            <a:noAutofit/>
          </a:bodyPr>
          <a:lstStyle>
            <a:lvl1pPr marL="914400" lvl="0" indent="-635000" algn="ctr">
              <a:spcBef>
                <a:spcPts val="0"/>
              </a:spcBef>
              <a:spcAft>
                <a:spcPts val="0"/>
              </a:spcAft>
              <a:buSzPts val="1400"/>
              <a:buChar char="●"/>
              <a:defRPr/>
            </a:lvl1pPr>
            <a:lvl2pPr marL="1828800" lvl="1" indent="-635000" algn="ctr">
              <a:spcBef>
                <a:spcPts val="0"/>
              </a:spcBef>
              <a:spcAft>
                <a:spcPts val="0"/>
              </a:spcAft>
              <a:buSzPts val="1400"/>
              <a:buChar char="○"/>
              <a:defRPr/>
            </a:lvl2pPr>
            <a:lvl3pPr marL="2743200" lvl="2" indent="-635000" algn="ctr">
              <a:spcBef>
                <a:spcPts val="0"/>
              </a:spcBef>
              <a:spcAft>
                <a:spcPts val="0"/>
              </a:spcAft>
              <a:buSzPts val="1400"/>
              <a:buChar char="■"/>
              <a:defRPr/>
            </a:lvl3pPr>
            <a:lvl4pPr marL="3657600" lvl="3" indent="-635000" algn="ctr">
              <a:spcBef>
                <a:spcPts val="0"/>
              </a:spcBef>
              <a:spcAft>
                <a:spcPts val="0"/>
              </a:spcAft>
              <a:buSzPts val="1400"/>
              <a:buChar char="●"/>
              <a:defRPr/>
            </a:lvl4pPr>
            <a:lvl5pPr marL="4572000" lvl="4" indent="-635000" algn="ctr">
              <a:spcBef>
                <a:spcPts val="0"/>
              </a:spcBef>
              <a:spcAft>
                <a:spcPts val="0"/>
              </a:spcAft>
              <a:buSzPts val="1400"/>
              <a:buChar char="○"/>
              <a:defRPr/>
            </a:lvl5pPr>
            <a:lvl6pPr marL="5486400" lvl="5" indent="-635000" algn="ctr">
              <a:spcBef>
                <a:spcPts val="0"/>
              </a:spcBef>
              <a:spcAft>
                <a:spcPts val="0"/>
              </a:spcAft>
              <a:buSzPts val="1400"/>
              <a:buChar char="■"/>
              <a:defRPr/>
            </a:lvl6pPr>
            <a:lvl7pPr marL="6400800" lvl="6" indent="-635000" algn="ctr">
              <a:spcBef>
                <a:spcPts val="0"/>
              </a:spcBef>
              <a:spcAft>
                <a:spcPts val="0"/>
              </a:spcAft>
              <a:buSzPts val="1400"/>
              <a:buChar char="●"/>
              <a:defRPr/>
            </a:lvl7pPr>
            <a:lvl8pPr marL="7315200" lvl="7" indent="-635000" algn="ctr">
              <a:spcBef>
                <a:spcPts val="0"/>
              </a:spcBef>
              <a:spcAft>
                <a:spcPts val="0"/>
              </a:spcAft>
              <a:buSzPts val="1400"/>
              <a:buChar char="○"/>
              <a:defRPr/>
            </a:lvl8pPr>
            <a:lvl9pPr marL="8229600" lvl="8" indent="-635000" algn="ctr">
              <a:spcBef>
                <a:spcPts val="0"/>
              </a:spcBef>
              <a:spcAft>
                <a:spcPts val="0"/>
              </a:spcAft>
              <a:buSzPts val="1400"/>
              <a:buChar char="■"/>
              <a:defRPr/>
            </a:lvl9pPr>
          </a:lstStyle>
          <a:p>
            <a:endParaRPr/>
          </a:p>
        </p:txBody>
      </p:sp>
      <p:grpSp>
        <p:nvGrpSpPr>
          <p:cNvPr id="2877" name="Google Shape;2877;p11"/>
          <p:cNvGrpSpPr/>
          <p:nvPr/>
        </p:nvGrpSpPr>
        <p:grpSpPr>
          <a:xfrm rot="10800000" flipH="1">
            <a:off x="17757359" y="8384816"/>
            <a:ext cx="323826" cy="291832"/>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81" name="Google Shape;2881;p11"/>
          <p:cNvGrpSpPr/>
          <p:nvPr/>
        </p:nvGrpSpPr>
        <p:grpSpPr>
          <a:xfrm rot="10800000" flipH="1">
            <a:off x="266163" y="8308671"/>
            <a:ext cx="310938" cy="282174"/>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885" name="Google Shape;2885;p11"/>
          <p:cNvSpPr/>
          <p:nvPr/>
        </p:nvSpPr>
        <p:spPr>
          <a:xfrm rot="10800000" flipH="1">
            <a:off x="-441674" y="-78776"/>
            <a:ext cx="8172620" cy="127546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86" name="Google Shape;2886;p11"/>
          <p:cNvSpPr/>
          <p:nvPr/>
        </p:nvSpPr>
        <p:spPr>
          <a:xfrm rot="10800000" flipH="1">
            <a:off x="9044426" y="8949883"/>
            <a:ext cx="9313904" cy="14544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87" name="Google Shape;2887;p11"/>
          <p:cNvGrpSpPr/>
          <p:nvPr/>
        </p:nvGrpSpPr>
        <p:grpSpPr>
          <a:xfrm rot="10800000" flipH="1">
            <a:off x="3263332" y="8596685"/>
            <a:ext cx="831840" cy="2156502"/>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96" name="Google Shape;2896;p11"/>
          <p:cNvGrpSpPr/>
          <p:nvPr/>
        </p:nvGrpSpPr>
        <p:grpSpPr>
          <a:xfrm rot="10800000" flipH="1">
            <a:off x="-633887" y="7936848"/>
            <a:ext cx="2700702" cy="1726728"/>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05" name="Google Shape;2905;p11"/>
          <p:cNvGrpSpPr/>
          <p:nvPr/>
        </p:nvGrpSpPr>
        <p:grpSpPr>
          <a:xfrm rot="10800000" flipH="1">
            <a:off x="-336513" y="8886343"/>
            <a:ext cx="1730398" cy="1673266"/>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25" name="Google Shape;2925;p11"/>
          <p:cNvGrpSpPr/>
          <p:nvPr/>
        </p:nvGrpSpPr>
        <p:grpSpPr>
          <a:xfrm rot="10800000" flipH="1">
            <a:off x="1499185" y="8535448"/>
            <a:ext cx="842042" cy="22790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53" name="Google Shape;2953;p11"/>
          <p:cNvGrpSpPr/>
          <p:nvPr/>
        </p:nvGrpSpPr>
        <p:grpSpPr>
          <a:xfrm rot="10800000" flipH="1">
            <a:off x="2558010" y="8993426"/>
            <a:ext cx="1268764" cy="2180908"/>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74" name="Google Shape;2974;p11"/>
          <p:cNvGrpSpPr/>
          <p:nvPr/>
        </p:nvGrpSpPr>
        <p:grpSpPr>
          <a:xfrm rot="10800000" flipH="1">
            <a:off x="3406177" y="9043824"/>
            <a:ext cx="1565978" cy="218890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997" name="Google Shape;2997;p11"/>
          <p:cNvGrpSpPr/>
          <p:nvPr/>
        </p:nvGrpSpPr>
        <p:grpSpPr>
          <a:xfrm>
            <a:off x="1003196" y="5883244"/>
            <a:ext cx="838272" cy="1093756"/>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20" name="Google Shape;3020;p11"/>
          <p:cNvGrpSpPr/>
          <p:nvPr/>
        </p:nvGrpSpPr>
        <p:grpSpPr>
          <a:xfrm rot="10800000" flipH="1">
            <a:off x="16539936" y="1587000"/>
            <a:ext cx="2380040" cy="1514148"/>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29" name="Google Shape;3029;p11"/>
          <p:cNvGrpSpPr/>
          <p:nvPr/>
        </p:nvGrpSpPr>
        <p:grpSpPr>
          <a:xfrm rot="10800000" flipH="1">
            <a:off x="17091601" y="389033"/>
            <a:ext cx="2084518" cy="2094026"/>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57" name="Google Shape;3057;p11"/>
          <p:cNvGrpSpPr/>
          <p:nvPr/>
        </p:nvGrpSpPr>
        <p:grpSpPr>
          <a:xfrm rot="10800000" flipH="1">
            <a:off x="16968870" y="-540741"/>
            <a:ext cx="736832" cy="1995862"/>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82" name="Google Shape;3082;p11"/>
          <p:cNvGrpSpPr/>
          <p:nvPr/>
        </p:nvGrpSpPr>
        <p:grpSpPr>
          <a:xfrm rot="-4992369">
            <a:off x="14462836" y="-516709"/>
            <a:ext cx="728620" cy="1888990"/>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91" name="Google Shape;3091;p11"/>
          <p:cNvSpPr/>
          <p:nvPr/>
        </p:nvSpPr>
        <p:spPr>
          <a:xfrm rot="10800000" flipH="1">
            <a:off x="15982156" y="-249916"/>
            <a:ext cx="1096092" cy="176019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2" name="Google Shape;3092;p11"/>
          <p:cNvSpPr/>
          <p:nvPr/>
        </p:nvSpPr>
        <p:spPr>
          <a:xfrm rot="10800000" flipH="1">
            <a:off x="15967947" y="-399477"/>
            <a:ext cx="972070" cy="178312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3" name="Google Shape;3093;p11"/>
          <p:cNvSpPr/>
          <p:nvPr/>
        </p:nvSpPr>
        <p:spPr>
          <a:xfrm rot="10800000" flipH="1">
            <a:off x="16624841" y="953287"/>
            <a:ext cx="340066" cy="281154"/>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4" name="Google Shape;3094;p11"/>
          <p:cNvSpPr/>
          <p:nvPr/>
        </p:nvSpPr>
        <p:spPr>
          <a:xfrm rot="10800000" flipH="1">
            <a:off x="16494832" y="710596"/>
            <a:ext cx="472252" cy="365364"/>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5" name="Google Shape;3095;p11"/>
          <p:cNvSpPr/>
          <p:nvPr/>
        </p:nvSpPr>
        <p:spPr>
          <a:xfrm rot="10800000" flipH="1">
            <a:off x="16330105" y="454150"/>
            <a:ext cx="652414" cy="447004"/>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6" name="Google Shape;3096;p11"/>
          <p:cNvSpPr/>
          <p:nvPr/>
        </p:nvSpPr>
        <p:spPr>
          <a:xfrm rot="10800000" flipH="1">
            <a:off x="16197981" y="147320"/>
            <a:ext cx="752598" cy="41933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7" name="Google Shape;3097;p11"/>
          <p:cNvSpPr/>
          <p:nvPr/>
        </p:nvSpPr>
        <p:spPr>
          <a:xfrm rot="10800000" flipH="1">
            <a:off x="16164571" y="-99283"/>
            <a:ext cx="470438" cy="298842"/>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8" name="Google Shape;3098;p11"/>
          <p:cNvSpPr/>
          <p:nvPr/>
        </p:nvSpPr>
        <p:spPr>
          <a:xfrm rot="10800000" flipH="1">
            <a:off x="16246053" y="689910"/>
            <a:ext cx="53822" cy="4208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99" name="Google Shape;3099;p11"/>
          <p:cNvSpPr/>
          <p:nvPr/>
        </p:nvSpPr>
        <p:spPr>
          <a:xfrm rot="10800000" flipH="1">
            <a:off x="16187247" y="634480"/>
            <a:ext cx="52158" cy="4208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0" name="Google Shape;3100;p11"/>
          <p:cNvSpPr/>
          <p:nvPr/>
        </p:nvSpPr>
        <p:spPr>
          <a:xfrm rot="10800000" flipH="1">
            <a:off x="16163715" y="733650"/>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1" name="Google Shape;3101;p11"/>
          <p:cNvSpPr/>
          <p:nvPr/>
        </p:nvSpPr>
        <p:spPr>
          <a:xfrm rot="10800000" flipH="1">
            <a:off x="16805795" y="437804"/>
            <a:ext cx="52158" cy="4208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2" name="Google Shape;3102;p11"/>
          <p:cNvSpPr/>
          <p:nvPr/>
        </p:nvSpPr>
        <p:spPr>
          <a:xfrm rot="10800000" flipH="1">
            <a:off x="16740237" y="389026"/>
            <a:ext cx="52158" cy="4041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3" name="Google Shape;3103;p11"/>
          <p:cNvSpPr/>
          <p:nvPr/>
        </p:nvSpPr>
        <p:spPr>
          <a:xfrm rot="10800000" flipH="1">
            <a:off x="16471301" y="772301"/>
            <a:ext cx="52158" cy="4036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4" name="Google Shape;3104;p11"/>
          <p:cNvSpPr/>
          <p:nvPr/>
        </p:nvSpPr>
        <p:spPr>
          <a:xfrm rot="10800000" flipH="1">
            <a:off x="16432651" y="871470"/>
            <a:ext cx="53822" cy="4041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5" name="Google Shape;3105;p11"/>
          <p:cNvSpPr/>
          <p:nvPr/>
        </p:nvSpPr>
        <p:spPr>
          <a:xfrm rot="10800000" flipH="1">
            <a:off x="16910003" y="947106"/>
            <a:ext cx="52158" cy="4208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6" name="Google Shape;3106;p11"/>
          <p:cNvSpPr/>
          <p:nvPr/>
        </p:nvSpPr>
        <p:spPr>
          <a:xfrm rot="10800000" flipH="1">
            <a:off x="16827665" y="886588"/>
            <a:ext cx="52158" cy="4208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7" name="Google Shape;3107;p11"/>
          <p:cNvSpPr/>
          <p:nvPr/>
        </p:nvSpPr>
        <p:spPr>
          <a:xfrm rot="10800000" flipH="1">
            <a:off x="16728495" y="1242952"/>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8" name="Google Shape;3108;p11"/>
          <p:cNvSpPr/>
          <p:nvPr/>
        </p:nvSpPr>
        <p:spPr>
          <a:xfrm rot="10800000" flipH="1">
            <a:off x="16783925" y="1330381"/>
            <a:ext cx="52158" cy="4203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09" name="Google Shape;3109;p11"/>
          <p:cNvSpPr/>
          <p:nvPr/>
        </p:nvSpPr>
        <p:spPr>
          <a:xfrm rot="-10392468" flipH="1">
            <a:off x="14710530" y="-212267"/>
            <a:ext cx="1372220" cy="172200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0" name="Google Shape;3110;p11"/>
          <p:cNvSpPr/>
          <p:nvPr/>
        </p:nvSpPr>
        <p:spPr>
          <a:xfrm rot="-10392468" flipH="1">
            <a:off x="14857431" y="-415975"/>
            <a:ext cx="966702" cy="1763930"/>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1" name="Google Shape;3111;p11"/>
          <p:cNvSpPr/>
          <p:nvPr/>
        </p:nvSpPr>
        <p:spPr>
          <a:xfrm rot="-10392468" flipH="1">
            <a:off x="15516425" y="-118655"/>
            <a:ext cx="279534" cy="266734"/>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2" name="Google Shape;3112;p11"/>
          <p:cNvSpPr/>
          <p:nvPr/>
        </p:nvSpPr>
        <p:spPr>
          <a:xfrm rot="-10392468" flipH="1">
            <a:off x="15259739" y="147706"/>
            <a:ext cx="385462" cy="383648"/>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3" name="Google Shape;3113;p11"/>
          <p:cNvSpPr/>
          <p:nvPr/>
        </p:nvSpPr>
        <p:spPr>
          <a:xfrm rot="-10392468" flipH="1">
            <a:off x="15067530" y="329958"/>
            <a:ext cx="432580" cy="548032"/>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4" name="Google Shape;3114;p11"/>
          <p:cNvSpPr/>
          <p:nvPr/>
        </p:nvSpPr>
        <p:spPr>
          <a:xfrm rot="-10392468" flipH="1">
            <a:off x="15079528" y="590661"/>
            <a:ext cx="222840" cy="289058"/>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5" name="Google Shape;3115;p11"/>
          <p:cNvSpPr/>
          <p:nvPr/>
        </p:nvSpPr>
        <p:spPr>
          <a:xfrm rot="-10392468" flipH="1">
            <a:off x="14828053" y="824305"/>
            <a:ext cx="285682" cy="342174"/>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6" name="Google Shape;3116;p11"/>
          <p:cNvSpPr/>
          <p:nvPr/>
        </p:nvSpPr>
        <p:spPr>
          <a:xfrm rot="-10392468" flipH="1">
            <a:off x="14765517" y="1024102"/>
            <a:ext cx="203994" cy="237052"/>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7" name="Google Shape;3117;p11"/>
          <p:cNvSpPr/>
          <p:nvPr/>
        </p:nvSpPr>
        <p:spPr>
          <a:xfrm rot="10800000" flipH="1">
            <a:off x="15970364" y="794171"/>
            <a:ext cx="57248" cy="43742"/>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8" name="Google Shape;3118;p11"/>
          <p:cNvSpPr/>
          <p:nvPr/>
        </p:nvSpPr>
        <p:spPr>
          <a:xfrm rot="-10392468" flipH="1">
            <a:off x="15621752" y="938973"/>
            <a:ext cx="57196" cy="43742"/>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9" name="Google Shape;3119;p11"/>
          <p:cNvSpPr/>
          <p:nvPr/>
        </p:nvSpPr>
        <p:spPr>
          <a:xfrm rot="-10392468" flipH="1">
            <a:off x="15610118" y="837664"/>
            <a:ext cx="57196"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0" name="Google Shape;3120;p11"/>
          <p:cNvSpPr/>
          <p:nvPr/>
        </p:nvSpPr>
        <p:spPr>
          <a:xfrm rot="-10392468" flipH="1">
            <a:off x="14866592" y="329309"/>
            <a:ext cx="57196" cy="43742"/>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1" name="Google Shape;3121;p11"/>
          <p:cNvSpPr/>
          <p:nvPr/>
        </p:nvSpPr>
        <p:spPr>
          <a:xfrm rot="-10392468" flipH="1">
            <a:off x="14872170" y="424769"/>
            <a:ext cx="57196"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2" name="Google Shape;3122;p11"/>
          <p:cNvSpPr/>
          <p:nvPr/>
        </p:nvSpPr>
        <p:spPr>
          <a:xfrm rot="-10392468" flipH="1">
            <a:off x="14973990" y="365801"/>
            <a:ext cx="57196"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3" name="Google Shape;3123;p11"/>
          <p:cNvSpPr/>
          <p:nvPr/>
        </p:nvSpPr>
        <p:spPr>
          <a:xfrm rot="-10392468" flipH="1">
            <a:off x="15003042" y="1315547"/>
            <a:ext cx="57196" cy="43742"/>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4" name="Google Shape;3124;p11"/>
          <p:cNvSpPr/>
          <p:nvPr/>
        </p:nvSpPr>
        <p:spPr>
          <a:xfrm rot="-10392468" flipH="1">
            <a:off x="14936221" y="1336263"/>
            <a:ext cx="55534" cy="43742"/>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5" name="Google Shape;3125;p11"/>
          <p:cNvSpPr/>
          <p:nvPr/>
        </p:nvSpPr>
        <p:spPr>
          <a:xfrm rot="-10392468" flipH="1">
            <a:off x="14733236" y="951621"/>
            <a:ext cx="57196" cy="43742"/>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6" name="Google Shape;3126;p11"/>
          <p:cNvSpPr/>
          <p:nvPr/>
        </p:nvSpPr>
        <p:spPr>
          <a:xfrm rot="-10392468" flipH="1">
            <a:off x="14740198" y="893177"/>
            <a:ext cx="57196" cy="43742"/>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7" name="Google Shape;3127;p11"/>
          <p:cNvSpPr/>
          <p:nvPr/>
        </p:nvSpPr>
        <p:spPr>
          <a:xfrm rot="-10392468" flipH="1">
            <a:off x="15695324" y="321362"/>
            <a:ext cx="57196"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8" name="Google Shape;3128;p11"/>
          <p:cNvSpPr/>
          <p:nvPr/>
        </p:nvSpPr>
        <p:spPr>
          <a:xfrm rot="-10392468" flipH="1">
            <a:off x="15134704" y="508519"/>
            <a:ext cx="57248" cy="43742"/>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9" name="Google Shape;3129;p11"/>
          <p:cNvSpPr/>
          <p:nvPr/>
        </p:nvSpPr>
        <p:spPr>
          <a:xfrm rot="-10392468" flipH="1">
            <a:off x="15567156" y="600688"/>
            <a:ext cx="57196" cy="45404"/>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130" name="Google Shape;3130;p11"/>
          <p:cNvGrpSpPr/>
          <p:nvPr/>
        </p:nvGrpSpPr>
        <p:grpSpPr>
          <a:xfrm rot="10800000" flipH="1">
            <a:off x="14344098" y="8675849"/>
            <a:ext cx="873004" cy="1138486"/>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153" name="Google Shape;3153;p11"/>
          <p:cNvGrpSpPr/>
          <p:nvPr/>
        </p:nvGrpSpPr>
        <p:grpSpPr>
          <a:xfrm rot="10800000" flipH="1">
            <a:off x="-442563" y="-373177"/>
            <a:ext cx="3000470" cy="2921054"/>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168" name="Google Shape;3168;p11"/>
          <p:cNvGrpSpPr/>
          <p:nvPr/>
        </p:nvGrpSpPr>
        <p:grpSpPr>
          <a:xfrm rot="10800000" flipH="1">
            <a:off x="-513405" y="368281"/>
            <a:ext cx="2374558" cy="3185454"/>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16" name="Google Shape;3216;p11"/>
          <p:cNvGrpSpPr/>
          <p:nvPr/>
        </p:nvGrpSpPr>
        <p:grpSpPr>
          <a:xfrm rot="10800000" flipH="1">
            <a:off x="15847674" y="8421591"/>
            <a:ext cx="2233500" cy="2290526"/>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78" name="Google Shape;3278;p11"/>
          <p:cNvGrpSpPr/>
          <p:nvPr/>
        </p:nvGrpSpPr>
        <p:grpSpPr>
          <a:xfrm rot="-5400000">
            <a:off x="11125064" y="9061966"/>
            <a:ext cx="2014000" cy="1683492"/>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802058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10"/>
        <p:cNvGrpSpPr/>
        <p:nvPr/>
      </p:nvGrpSpPr>
      <p:grpSpPr>
        <a:xfrm>
          <a:off x="0" y="0"/>
          <a:ext cx="0" cy="0"/>
          <a:chOff x="0" y="0"/>
          <a:chExt cx="0" cy="0"/>
        </a:xfrm>
      </p:grpSpPr>
    </p:spTree>
    <p:extLst>
      <p:ext uri="{BB962C8B-B14F-4D97-AF65-F5344CB8AC3E}">
        <p14:creationId xmlns:p14="http://schemas.microsoft.com/office/powerpoint/2010/main" val="2794622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1460376" y="9371707"/>
            <a:ext cx="473884" cy="479014"/>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01" name="Google Shape;3601;p14"/>
          <p:cNvSpPr txBox="1">
            <a:spLocks noGrp="1"/>
          </p:cNvSpPr>
          <p:nvPr>
            <p:ph type="title"/>
          </p:nvPr>
        </p:nvSpPr>
        <p:spPr>
          <a:xfrm>
            <a:off x="1855950" y="1043250"/>
            <a:ext cx="114468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245935" y="1173932"/>
            <a:ext cx="323826" cy="291832"/>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06" name="Google Shape;3606;p14"/>
          <p:cNvSpPr/>
          <p:nvPr/>
        </p:nvSpPr>
        <p:spPr>
          <a:xfrm flipH="1">
            <a:off x="-508088" y="9369051"/>
            <a:ext cx="8451160"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07" name="Google Shape;3607;p14"/>
          <p:cNvSpPr/>
          <p:nvPr/>
        </p:nvSpPr>
        <p:spPr>
          <a:xfrm>
            <a:off x="13740819" y="-62000"/>
            <a:ext cx="5067802" cy="79134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08" name="Google Shape;3608;p14"/>
          <p:cNvGrpSpPr/>
          <p:nvPr/>
        </p:nvGrpSpPr>
        <p:grpSpPr>
          <a:xfrm rot="-3170136">
            <a:off x="363214" y="-1064801"/>
            <a:ext cx="866312" cy="2245874"/>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617" name="Google Shape;3617;p14"/>
          <p:cNvGrpSpPr/>
          <p:nvPr/>
        </p:nvGrpSpPr>
        <p:grpSpPr>
          <a:xfrm rot="-3170136">
            <a:off x="373333" y="-620284"/>
            <a:ext cx="876938" cy="237344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645" name="Google Shape;3645;p14"/>
          <p:cNvGrpSpPr/>
          <p:nvPr/>
        </p:nvGrpSpPr>
        <p:grpSpPr>
          <a:xfrm rot="-2429099" flipH="1">
            <a:off x="-868998" y="8170445"/>
            <a:ext cx="2314872" cy="1481198"/>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654" name="Google Shape;3654;p14"/>
          <p:cNvGrpSpPr/>
          <p:nvPr/>
        </p:nvGrpSpPr>
        <p:grpSpPr>
          <a:xfrm rot="5400000">
            <a:off x="861778" y="8916583"/>
            <a:ext cx="720800" cy="1952438"/>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679" name="Google Shape;3679;p14"/>
          <p:cNvGrpSpPr/>
          <p:nvPr/>
        </p:nvGrpSpPr>
        <p:grpSpPr>
          <a:xfrm rot="-5400000" flipH="1">
            <a:off x="-412552" y="9088270"/>
            <a:ext cx="1866944" cy="1094528"/>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687" name="Google Shape;3687;p14"/>
          <p:cNvGrpSpPr/>
          <p:nvPr/>
        </p:nvGrpSpPr>
        <p:grpSpPr>
          <a:xfrm>
            <a:off x="16709115" y="901632"/>
            <a:ext cx="1750502" cy="1326848"/>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708" name="Google Shape;3708;p14"/>
          <p:cNvGrpSpPr/>
          <p:nvPr/>
        </p:nvGrpSpPr>
        <p:grpSpPr>
          <a:xfrm flipH="1">
            <a:off x="16619282" y="8571245"/>
            <a:ext cx="1699648" cy="1654538"/>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723" name="Google Shape;3723;p14"/>
          <p:cNvGrpSpPr/>
          <p:nvPr/>
        </p:nvGrpSpPr>
        <p:grpSpPr>
          <a:xfrm>
            <a:off x="16326397" y="-61981"/>
            <a:ext cx="1697014" cy="1740342"/>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785" name="Google Shape;3785;p14"/>
          <p:cNvGrpSpPr/>
          <p:nvPr/>
        </p:nvGrpSpPr>
        <p:grpSpPr>
          <a:xfrm rot="-5400000" flipH="1">
            <a:off x="16913913" y="8990267"/>
            <a:ext cx="666398" cy="180507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10" name="Google Shape;3810;p14"/>
          <p:cNvGrpSpPr/>
          <p:nvPr/>
        </p:nvGrpSpPr>
        <p:grpSpPr>
          <a:xfrm rot="-5400000">
            <a:off x="16018575" y="638192"/>
            <a:ext cx="323826" cy="291832"/>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14" name="Google Shape;3814;p14"/>
          <p:cNvGrpSpPr/>
          <p:nvPr/>
        </p:nvGrpSpPr>
        <p:grpSpPr>
          <a:xfrm>
            <a:off x="17422435" y="8854432"/>
            <a:ext cx="323826" cy="291832"/>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18" name="Google Shape;3818;p14"/>
          <p:cNvGrpSpPr/>
          <p:nvPr/>
        </p:nvGrpSpPr>
        <p:grpSpPr>
          <a:xfrm>
            <a:off x="16295485" y="8993832"/>
            <a:ext cx="323826" cy="291832"/>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92500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three columns 1">
  <p:cSld name="Title and three columns 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277180" y="8131640"/>
            <a:ext cx="1170876" cy="525388"/>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833" name="Google Shape;3833;p15"/>
          <p:cNvSpPr txBox="1">
            <a:spLocks noGrp="1"/>
          </p:cNvSpPr>
          <p:nvPr>
            <p:ph type="subTitle" idx="1"/>
          </p:nvPr>
        </p:nvSpPr>
        <p:spPr>
          <a:xfrm>
            <a:off x="7219500" y="562257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3834" name="Google Shape;3834;p15"/>
          <p:cNvSpPr txBox="1">
            <a:spLocks noGrp="1"/>
          </p:cNvSpPr>
          <p:nvPr>
            <p:ph type="subTitle" idx="2"/>
          </p:nvPr>
        </p:nvSpPr>
        <p:spPr>
          <a:xfrm>
            <a:off x="11317350" y="562256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3835" name="Google Shape;3835;p15"/>
          <p:cNvSpPr txBox="1">
            <a:spLocks noGrp="1"/>
          </p:cNvSpPr>
          <p:nvPr>
            <p:ph type="subTitle" idx="3"/>
          </p:nvPr>
        </p:nvSpPr>
        <p:spPr>
          <a:xfrm>
            <a:off x="3121650" y="562257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3836" name="Google Shape;3836;p15"/>
          <p:cNvSpPr txBox="1">
            <a:spLocks noGrp="1"/>
          </p:cNvSpPr>
          <p:nvPr>
            <p:ph type="subTitle" idx="4"/>
          </p:nvPr>
        </p:nvSpPr>
        <p:spPr>
          <a:xfrm>
            <a:off x="3163650" y="6287152"/>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7261500" y="6287152"/>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11359350" y="6287150"/>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1855950" y="1043250"/>
            <a:ext cx="114468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840" name="Google Shape;3840;p15"/>
          <p:cNvGrpSpPr/>
          <p:nvPr/>
        </p:nvGrpSpPr>
        <p:grpSpPr>
          <a:xfrm flipH="1">
            <a:off x="3272719" y="9836101"/>
            <a:ext cx="323826" cy="293810"/>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844" name="Google Shape;3844;p15"/>
          <p:cNvSpPr/>
          <p:nvPr/>
        </p:nvSpPr>
        <p:spPr>
          <a:xfrm flipH="1">
            <a:off x="-83099" y="9369051"/>
            <a:ext cx="7035454"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45" name="Google Shape;3845;p15"/>
          <p:cNvSpPr/>
          <p:nvPr/>
        </p:nvSpPr>
        <p:spPr>
          <a:xfrm flipH="1">
            <a:off x="13259948" y="-30152"/>
            <a:ext cx="5415972" cy="122440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846" name="Google Shape;3846;p15"/>
          <p:cNvGrpSpPr/>
          <p:nvPr/>
        </p:nvGrpSpPr>
        <p:grpSpPr>
          <a:xfrm rot="5400000" flipH="1">
            <a:off x="17222500" y="-579406"/>
            <a:ext cx="878100" cy="2276432"/>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55" name="Google Shape;3855;p15"/>
          <p:cNvGrpSpPr/>
          <p:nvPr/>
        </p:nvGrpSpPr>
        <p:grpSpPr>
          <a:xfrm rot="5400000" flipH="1">
            <a:off x="16893439" y="-242826"/>
            <a:ext cx="888870" cy="2405744"/>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83" name="Google Shape;3883;p15"/>
          <p:cNvGrpSpPr/>
          <p:nvPr/>
        </p:nvGrpSpPr>
        <p:grpSpPr>
          <a:xfrm flipH="1">
            <a:off x="118322" y="9082340"/>
            <a:ext cx="1753604" cy="1122064"/>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92" name="Google Shape;3892;p15"/>
          <p:cNvGrpSpPr/>
          <p:nvPr/>
        </p:nvGrpSpPr>
        <p:grpSpPr>
          <a:xfrm flipH="1">
            <a:off x="-633482" y="8327311"/>
            <a:ext cx="1544740" cy="1551786"/>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20" name="Google Shape;3920;p15"/>
          <p:cNvGrpSpPr/>
          <p:nvPr/>
        </p:nvGrpSpPr>
        <p:grpSpPr>
          <a:xfrm rot="5400000" flipH="1">
            <a:off x="1152230" y="9369616"/>
            <a:ext cx="546032" cy="147904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45" name="Google Shape;3945;p15"/>
          <p:cNvGrpSpPr/>
          <p:nvPr/>
        </p:nvGrpSpPr>
        <p:grpSpPr>
          <a:xfrm rot="5400000" flipH="1">
            <a:off x="-134871" y="2625667"/>
            <a:ext cx="1266534" cy="760150"/>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53" name="Google Shape;3953;p15"/>
          <p:cNvGrpSpPr/>
          <p:nvPr/>
        </p:nvGrpSpPr>
        <p:grpSpPr>
          <a:xfrm flipH="1">
            <a:off x="-371123" y="1003799"/>
            <a:ext cx="1600058" cy="1184698"/>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75" name="Google Shape;3975;p15"/>
          <p:cNvGrpSpPr/>
          <p:nvPr/>
        </p:nvGrpSpPr>
        <p:grpSpPr>
          <a:xfrm flipH="1">
            <a:off x="16299003" y="7944583"/>
            <a:ext cx="2292414" cy="2127606"/>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90" name="Google Shape;3990;p15"/>
          <p:cNvGrpSpPr/>
          <p:nvPr/>
        </p:nvGrpSpPr>
        <p:grpSpPr>
          <a:xfrm flipH="1">
            <a:off x="16750852" y="7398853"/>
            <a:ext cx="1813908" cy="2320414"/>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038" name="Google Shape;4038;p15"/>
          <p:cNvGrpSpPr/>
          <p:nvPr/>
        </p:nvGrpSpPr>
        <p:grpSpPr>
          <a:xfrm flipH="1">
            <a:off x="-277201" y="-313654"/>
            <a:ext cx="1551166" cy="1553892"/>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00" name="Google Shape;4100;p15"/>
          <p:cNvGrpSpPr/>
          <p:nvPr/>
        </p:nvGrpSpPr>
        <p:grpSpPr>
          <a:xfrm rot="-5400000" flipH="1">
            <a:off x="16717948" y="8426061"/>
            <a:ext cx="856936" cy="2434614"/>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25" name="Google Shape;4125;p15"/>
          <p:cNvGrpSpPr/>
          <p:nvPr/>
        </p:nvGrpSpPr>
        <p:grpSpPr>
          <a:xfrm flipH="1">
            <a:off x="-119687" y="9234209"/>
            <a:ext cx="1123142" cy="1086842"/>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871211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hree columns 2">
  <p:cSld name="Title and three columns 2">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277180" y="8131640"/>
            <a:ext cx="1170876" cy="525388"/>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156" name="Google Shape;4156;p16"/>
          <p:cNvSpPr txBox="1">
            <a:spLocks noGrp="1"/>
          </p:cNvSpPr>
          <p:nvPr>
            <p:ph type="subTitle" idx="1"/>
          </p:nvPr>
        </p:nvSpPr>
        <p:spPr>
          <a:xfrm>
            <a:off x="7219500" y="257457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4157" name="Google Shape;4157;p16"/>
          <p:cNvSpPr txBox="1">
            <a:spLocks noGrp="1"/>
          </p:cNvSpPr>
          <p:nvPr>
            <p:ph type="subTitle" idx="2"/>
          </p:nvPr>
        </p:nvSpPr>
        <p:spPr>
          <a:xfrm>
            <a:off x="11774550" y="257456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a:endParaRPr/>
          </a:p>
        </p:txBody>
      </p:sp>
      <p:sp>
        <p:nvSpPr>
          <p:cNvPr id="4158" name="Google Shape;4158;p16"/>
          <p:cNvSpPr txBox="1">
            <a:spLocks noGrp="1"/>
          </p:cNvSpPr>
          <p:nvPr>
            <p:ph type="subTitle" idx="3"/>
          </p:nvPr>
        </p:nvSpPr>
        <p:spPr>
          <a:xfrm>
            <a:off x="2664450" y="2574574"/>
            <a:ext cx="3849000" cy="693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4159" name="Google Shape;4159;p16"/>
          <p:cNvSpPr txBox="1">
            <a:spLocks noGrp="1"/>
          </p:cNvSpPr>
          <p:nvPr>
            <p:ph type="subTitle" idx="4"/>
          </p:nvPr>
        </p:nvSpPr>
        <p:spPr>
          <a:xfrm>
            <a:off x="2706450" y="3239152"/>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4160" name="Google Shape;4160;p16"/>
          <p:cNvSpPr txBox="1">
            <a:spLocks noGrp="1"/>
          </p:cNvSpPr>
          <p:nvPr>
            <p:ph type="subTitle" idx="5"/>
          </p:nvPr>
        </p:nvSpPr>
        <p:spPr>
          <a:xfrm>
            <a:off x="7261500" y="3239152"/>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4161" name="Google Shape;4161;p16"/>
          <p:cNvSpPr txBox="1">
            <a:spLocks noGrp="1"/>
          </p:cNvSpPr>
          <p:nvPr>
            <p:ph type="subTitle" idx="6"/>
          </p:nvPr>
        </p:nvSpPr>
        <p:spPr>
          <a:xfrm>
            <a:off x="11816550" y="3239150"/>
            <a:ext cx="37650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800">
                <a:latin typeface="Nunito"/>
                <a:ea typeface="Nunito"/>
                <a:cs typeface="Nunito"/>
                <a:sym typeface="Nunito"/>
              </a:defRPr>
            </a:lvl1pPr>
            <a:lvl2pPr lvl="1" algn="ctr" rtl="0">
              <a:lnSpc>
                <a:spcPct val="100000"/>
              </a:lnSpc>
              <a:spcBef>
                <a:spcPts val="0"/>
              </a:spcBef>
              <a:spcAft>
                <a:spcPts val="0"/>
              </a:spcAft>
              <a:buNone/>
              <a:defRPr sz="2800">
                <a:latin typeface="Nunito"/>
                <a:ea typeface="Nunito"/>
                <a:cs typeface="Nunito"/>
                <a:sym typeface="Nunito"/>
              </a:defRPr>
            </a:lvl2pPr>
            <a:lvl3pPr lvl="2" algn="ctr" rtl="0">
              <a:lnSpc>
                <a:spcPct val="100000"/>
              </a:lnSpc>
              <a:spcBef>
                <a:spcPts val="0"/>
              </a:spcBef>
              <a:spcAft>
                <a:spcPts val="0"/>
              </a:spcAft>
              <a:buNone/>
              <a:defRPr sz="2800">
                <a:latin typeface="Nunito"/>
                <a:ea typeface="Nunito"/>
                <a:cs typeface="Nunito"/>
                <a:sym typeface="Nunito"/>
              </a:defRPr>
            </a:lvl3pPr>
            <a:lvl4pPr lvl="3" algn="ctr" rtl="0">
              <a:lnSpc>
                <a:spcPct val="100000"/>
              </a:lnSpc>
              <a:spcBef>
                <a:spcPts val="0"/>
              </a:spcBef>
              <a:spcAft>
                <a:spcPts val="0"/>
              </a:spcAft>
              <a:buNone/>
              <a:defRPr sz="2800">
                <a:latin typeface="Nunito"/>
                <a:ea typeface="Nunito"/>
                <a:cs typeface="Nunito"/>
                <a:sym typeface="Nunito"/>
              </a:defRPr>
            </a:lvl4pPr>
            <a:lvl5pPr lvl="4" algn="ctr" rtl="0">
              <a:lnSpc>
                <a:spcPct val="100000"/>
              </a:lnSpc>
              <a:spcBef>
                <a:spcPts val="0"/>
              </a:spcBef>
              <a:spcAft>
                <a:spcPts val="0"/>
              </a:spcAft>
              <a:buNone/>
              <a:defRPr sz="2800">
                <a:latin typeface="Nunito"/>
                <a:ea typeface="Nunito"/>
                <a:cs typeface="Nunito"/>
                <a:sym typeface="Nunito"/>
              </a:defRPr>
            </a:lvl5pPr>
            <a:lvl6pPr lvl="5" algn="ctr" rtl="0">
              <a:lnSpc>
                <a:spcPct val="100000"/>
              </a:lnSpc>
              <a:spcBef>
                <a:spcPts val="0"/>
              </a:spcBef>
              <a:spcAft>
                <a:spcPts val="0"/>
              </a:spcAft>
              <a:buNone/>
              <a:defRPr sz="2800">
                <a:latin typeface="Nunito"/>
                <a:ea typeface="Nunito"/>
                <a:cs typeface="Nunito"/>
                <a:sym typeface="Nunito"/>
              </a:defRPr>
            </a:lvl6pPr>
            <a:lvl7pPr lvl="6" algn="ctr" rtl="0">
              <a:lnSpc>
                <a:spcPct val="100000"/>
              </a:lnSpc>
              <a:spcBef>
                <a:spcPts val="0"/>
              </a:spcBef>
              <a:spcAft>
                <a:spcPts val="0"/>
              </a:spcAft>
              <a:buNone/>
              <a:defRPr sz="2800">
                <a:latin typeface="Nunito"/>
                <a:ea typeface="Nunito"/>
                <a:cs typeface="Nunito"/>
                <a:sym typeface="Nunito"/>
              </a:defRPr>
            </a:lvl7pPr>
            <a:lvl8pPr lvl="7" algn="ctr" rtl="0">
              <a:lnSpc>
                <a:spcPct val="100000"/>
              </a:lnSpc>
              <a:spcBef>
                <a:spcPts val="0"/>
              </a:spcBef>
              <a:spcAft>
                <a:spcPts val="0"/>
              </a:spcAft>
              <a:buNone/>
              <a:defRPr sz="2800">
                <a:latin typeface="Nunito"/>
                <a:ea typeface="Nunito"/>
                <a:cs typeface="Nunito"/>
                <a:sym typeface="Nunito"/>
              </a:defRPr>
            </a:lvl8pPr>
            <a:lvl9pPr lvl="8" algn="ctr" rtl="0">
              <a:lnSpc>
                <a:spcPct val="100000"/>
              </a:lnSpc>
              <a:spcBef>
                <a:spcPts val="0"/>
              </a:spcBef>
              <a:spcAft>
                <a:spcPts val="0"/>
              </a:spcAft>
              <a:buNone/>
              <a:defRPr sz="2800">
                <a:latin typeface="Nunito"/>
                <a:ea typeface="Nunito"/>
                <a:cs typeface="Nunito"/>
                <a:sym typeface="Nunito"/>
              </a:defRPr>
            </a:lvl9pPr>
          </a:lstStyle>
          <a:p>
            <a:endParaRPr/>
          </a:p>
        </p:txBody>
      </p:sp>
      <p:sp>
        <p:nvSpPr>
          <p:cNvPr id="4162" name="Google Shape;4162;p16"/>
          <p:cNvSpPr/>
          <p:nvPr/>
        </p:nvSpPr>
        <p:spPr>
          <a:xfrm rot="-10468820">
            <a:off x="17094286" y="-762802"/>
            <a:ext cx="61912" cy="55272"/>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3" name="Google Shape;4163;p16"/>
          <p:cNvSpPr/>
          <p:nvPr/>
        </p:nvSpPr>
        <p:spPr>
          <a:xfrm rot="-10468820">
            <a:off x="17195398" y="-677273"/>
            <a:ext cx="66156" cy="53610"/>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4" name="Google Shape;4164;p16"/>
          <p:cNvSpPr/>
          <p:nvPr/>
        </p:nvSpPr>
        <p:spPr>
          <a:xfrm rot="-10468820">
            <a:off x="16635938" y="-649194"/>
            <a:ext cx="74552" cy="57856"/>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5" name="Google Shape;4165;p16"/>
          <p:cNvSpPr/>
          <p:nvPr/>
        </p:nvSpPr>
        <p:spPr>
          <a:xfrm rot="-10468820">
            <a:off x="16486011" y="-617718"/>
            <a:ext cx="62926" cy="58316"/>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6" name="Google Shape;4166;p16"/>
          <p:cNvSpPr/>
          <p:nvPr/>
        </p:nvSpPr>
        <p:spPr>
          <a:xfrm rot="-10468820">
            <a:off x="16697076" y="-773874"/>
            <a:ext cx="73168" cy="5684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7" name="Google Shape;4167;p16"/>
          <p:cNvSpPr/>
          <p:nvPr/>
        </p:nvSpPr>
        <p:spPr>
          <a:xfrm rot="-10468820">
            <a:off x="16390492" y="-761382"/>
            <a:ext cx="64680" cy="57024"/>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8" name="Google Shape;4168;p16"/>
          <p:cNvSpPr/>
          <p:nvPr/>
        </p:nvSpPr>
        <p:spPr>
          <a:xfrm rot="-10468820">
            <a:off x="16126257" y="-795116"/>
            <a:ext cx="67910" cy="5850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69" name="Google Shape;4169;p16"/>
          <p:cNvSpPr/>
          <p:nvPr/>
        </p:nvSpPr>
        <p:spPr>
          <a:xfrm rot="-10468820">
            <a:off x="16267580" y="-688632"/>
            <a:ext cx="64680" cy="57116"/>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0" name="Google Shape;4170;p16"/>
          <p:cNvSpPr/>
          <p:nvPr/>
        </p:nvSpPr>
        <p:spPr>
          <a:xfrm rot="-10468820">
            <a:off x="16947058" y="-733405"/>
            <a:ext cx="69200" cy="51026"/>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1" name="Google Shape;4171;p16"/>
          <p:cNvSpPr/>
          <p:nvPr/>
        </p:nvSpPr>
        <p:spPr>
          <a:xfrm rot="-10468820">
            <a:off x="16275154" y="-846175"/>
            <a:ext cx="62004" cy="56286"/>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2" name="Google Shape;4172;p16"/>
          <p:cNvSpPr/>
          <p:nvPr/>
        </p:nvSpPr>
        <p:spPr>
          <a:xfrm rot="-10468820">
            <a:off x="16530174" y="-765500"/>
            <a:ext cx="70124" cy="58132"/>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3" name="Google Shape;4173;p16"/>
          <p:cNvSpPr/>
          <p:nvPr/>
        </p:nvSpPr>
        <p:spPr>
          <a:xfrm rot="-10468820">
            <a:off x="16803767" y="-677564"/>
            <a:ext cx="72430" cy="57948"/>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4" name="Google Shape;4174;p16"/>
          <p:cNvSpPr/>
          <p:nvPr/>
        </p:nvSpPr>
        <p:spPr>
          <a:xfrm rot="-10468820">
            <a:off x="16351965" y="-556134"/>
            <a:ext cx="67078" cy="58132"/>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5" name="Google Shape;4175;p16"/>
          <p:cNvSpPr/>
          <p:nvPr/>
        </p:nvSpPr>
        <p:spPr>
          <a:xfrm rot="-10468820">
            <a:off x="16100239" y="-638132"/>
            <a:ext cx="67170" cy="58316"/>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6" name="Google Shape;4176;p16"/>
          <p:cNvSpPr/>
          <p:nvPr/>
        </p:nvSpPr>
        <p:spPr>
          <a:xfrm rot="-10468820">
            <a:off x="16755470" y="-554028"/>
            <a:ext cx="69016" cy="5038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7" name="Google Shape;4177;p16"/>
          <p:cNvSpPr/>
          <p:nvPr/>
        </p:nvSpPr>
        <p:spPr>
          <a:xfrm rot="-10468820">
            <a:off x="15725596" y="-794634"/>
            <a:ext cx="70124" cy="5804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8" name="Google Shape;4178;p16"/>
          <p:cNvSpPr/>
          <p:nvPr/>
        </p:nvSpPr>
        <p:spPr>
          <a:xfrm rot="-10468820">
            <a:off x="15677160" y="-644958"/>
            <a:ext cx="60804" cy="58316"/>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79" name="Google Shape;4179;p16"/>
          <p:cNvSpPr/>
          <p:nvPr/>
        </p:nvSpPr>
        <p:spPr>
          <a:xfrm rot="-10468820">
            <a:off x="15531609" y="-654890"/>
            <a:ext cx="69846" cy="57856"/>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0" name="Google Shape;4180;p16"/>
          <p:cNvSpPr/>
          <p:nvPr/>
        </p:nvSpPr>
        <p:spPr>
          <a:xfrm rot="-10468820">
            <a:off x="15811079" y="-518521"/>
            <a:ext cx="65326" cy="53610"/>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1" name="Google Shape;4181;p16"/>
          <p:cNvSpPr/>
          <p:nvPr/>
        </p:nvSpPr>
        <p:spPr>
          <a:xfrm rot="-10468820">
            <a:off x="15855830" y="-849890"/>
            <a:ext cx="70400" cy="55548"/>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2" name="Google Shape;4182;p16"/>
          <p:cNvSpPr/>
          <p:nvPr/>
        </p:nvSpPr>
        <p:spPr>
          <a:xfrm rot="-10468820">
            <a:off x="15979410" y="-755077"/>
            <a:ext cx="71968" cy="57486"/>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3" name="Google Shape;4183;p16"/>
          <p:cNvSpPr/>
          <p:nvPr/>
        </p:nvSpPr>
        <p:spPr>
          <a:xfrm rot="-10468820">
            <a:off x="15950440" y="-604052"/>
            <a:ext cx="63204" cy="57024"/>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4" name="Google Shape;4184;p16"/>
          <p:cNvSpPr/>
          <p:nvPr/>
        </p:nvSpPr>
        <p:spPr>
          <a:xfrm rot="-10468820">
            <a:off x="15380382" y="-594120"/>
            <a:ext cx="70400" cy="57856"/>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5" name="Google Shape;4185;p16"/>
          <p:cNvSpPr/>
          <p:nvPr/>
        </p:nvSpPr>
        <p:spPr>
          <a:xfrm rot="-10468820">
            <a:off x="15588513" y="-794202"/>
            <a:ext cx="65602" cy="5850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6" name="Google Shape;4186;p16"/>
          <p:cNvSpPr/>
          <p:nvPr/>
        </p:nvSpPr>
        <p:spPr>
          <a:xfrm rot="-10468820">
            <a:off x="15825286" y="-695285"/>
            <a:ext cx="66064" cy="51950"/>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7" name="Google Shape;4187;p16"/>
          <p:cNvSpPr/>
          <p:nvPr/>
        </p:nvSpPr>
        <p:spPr>
          <a:xfrm rot="-10468820">
            <a:off x="18582764" y="-622685"/>
            <a:ext cx="57668" cy="56194"/>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8" name="Google Shape;4188;p16"/>
          <p:cNvSpPr/>
          <p:nvPr/>
        </p:nvSpPr>
        <p:spPr>
          <a:xfrm rot="-10468820">
            <a:off x="18437193" y="-633390"/>
            <a:ext cx="69846" cy="57856"/>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89" name="Google Shape;4189;p16"/>
          <p:cNvSpPr/>
          <p:nvPr/>
        </p:nvSpPr>
        <p:spPr>
          <a:xfrm rot="-10468820">
            <a:off x="18136337" y="-521944"/>
            <a:ext cx="68002" cy="58316"/>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0" name="Google Shape;4190;p16"/>
          <p:cNvSpPr/>
          <p:nvPr/>
        </p:nvSpPr>
        <p:spPr>
          <a:xfrm rot="-10468820">
            <a:off x="18172800" y="-660784"/>
            <a:ext cx="64680" cy="57116"/>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1" name="Google Shape;4191;p16"/>
          <p:cNvSpPr/>
          <p:nvPr/>
        </p:nvSpPr>
        <p:spPr>
          <a:xfrm rot="-10468820">
            <a:off x="18280115" y="-573532"/>
            <a:ext cx="67078" cy="57856"/>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2" name="Google Shape;4192;p16"/>
          <p:cNvSpPr/>
          <p:nvPr/>
        </p:nvSpPr>
        <p:spPr>
          <a:xfrm rot="-10468820">
            <a:off x="18021816" y="-655826"/>
            <a:ext cx="70400" cy="56656"/>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3" name="Google Shape;4193;p16"/>
          <p:cNvSpPr/>
          <p:nvPr/>
        </p:nvSpPr>
        <p:spPr>
          <a:xfrm rot="-10468820">
            <a:off x="17640526" y="-663157"/>
            <a:ext cx="62096" cy="56010"/>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4" name="Google Shape;4194;p16"/>
          <p:cNvSpPr/>
          <p:nvPr/>
        </p:nvSpPr>
        <p:spPr>
          <a:xfrm rot="-10468820">
            <a:off x="17477082" y="-597459"/>
            <a:ext cx="71968" cy="57762"/>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5" name="Google Shape;4195;p16"/>
          <p:cNvSpPr/>
          <p:nvPr/>
        </p:nvSpPr>
        <p:spPr>
          <a:xfrm rot="-10468820">
            <a:off x="17733172" y="-522570"/>
            <a:ext cx="73352" cy="58316"/>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6" name="Google Shape;4196;p16"/>
          <p:cNvSpPr/>
          <p:nvPr/>
        </p:nvSpPr>
        <p:spPr>
          <a:xfrm rot="-10468820">
            <a:off x="17168882" y="-530041"/>
            <a:ext cx="69940" cy="50842"/>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7" name="Google Shape;4197;p16"/>
          <p:cNvSpPr/>
          <p:nvPr/>
        </p:nvSpPr>
        <p:spPr>
          <a:xfrm rot="-10468820">
            <a:off x="17877644" y="-575959"/>
            <a:ext cx="68648" cy="50750"/>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8" name="Google Shape;4198;p16"/>
          <p:cNvSpPr/>
          <p:nvPr/>
        </p:nvSpPr>
        <p:spPr>
          <a:xfrm rot="-10468820">
            <a:off x="17770062" y="-685522"/>
            <a:ext cx="63204" cy="57856"/>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99" name="Google Shape;4199;p16"/>
          <p:cNvSpPr/>
          <p:nvPr/>
        </p:nvSpPr>
        <p:spPr>
          <a:xfrm rot="-10468820">
            <a:off x="17300480" y="-564556"/>
            <a:ext cx="64680" cy="57024"/>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00" name="Google Shape;4200;p16"/>
          <p:cNvSpPr/>
          <p:nvPr/>
        </p:nvSpPr>
        <p:spPr>
          <a:xfrm rot="-10468820">
            <a:off x="17353300" y="-688221"/>
            <a:ext cx="70124" cy="57670"/>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01" name="Google Shape;4201;p16"/>
          <p:cNvSpPr/>
          <p:nvPr/>
        </p:nvSpPr>
        <p:spPr>
          <a:xfrm rot="-10468820">
            <a:off x="16913614" y="-597701"/>
            <a:ext cx="70584" cy="53426"/>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02" name="Google Shape;4202;p16"/>
          <p:cNvSpPr/>
          <p:nvPr/>
        </p:nvSpPr>
        <p:spPr>
          <a:xfrm rot="-10468820">
            <a:off x="17043071" y="-622060"/>
            <a:ext cx="66986" cy="5684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03" name="Google Shape;4203;p16"/>
          <p:cNvSpPr txBox="1">
            <a:spLocks noGrp="1"/>
          </p:cNvSpPr>
          <p:nvPr>
            <p:ph type="title"/>
          </p:nvPr>
        </p:nvSpPr>
        <p:spPr>
          <a:xfrm>
            <a:off x="1855950" y="1043250"/>
            <a:ext cx="114468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04" name="Google Shape;4204;p16"/>
          <p:cNvGrpSpPr/>
          <p:nvPr/>
        </p:nvGrpSpPr>
        <p:grpSpPr>
          <a:xfrm flipH="1">
            <a:off x="3272719" y="9836101"/>
            <a:ext cx="323826" cy="293810"/>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208" name="Google Shape;4208;p16"/>
          <p:cNvSpPr/>
          <p:nvPr/>
        </p:nvSpPr>
        <p:spPr>
          <a:xfrm flipH="1">
            <a:off x="-83099" y="9369051"/>
            <a:ext cx="7035454"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09" name="Google Shape;4209;p16"/>
          <p:cNvSpPr/>
          <p:nvPr/>
        </p:nvSpPr>
        <p:spPr>
          <a:xfrm flipH="1">
            <a:off x="13259948" y="-30152"/>
            <a:ext cx="5415972" cy="122440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210" name="Google Shape;4210;p16"/>
          <p:cNvGrpSpPr/>
          <p:nvPr/>
        </p:nvGrpSpPr>
        <p:grpSpPr>
          <a:xfrm rot="5400000" flipH="1">
            <a:off x="17222500" y="-579406"/>
            <a:ext cx="878100" cy="2276432"/>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19" name="Google Shape;4219;p16"/>
          <p:cNvGrpSpPr/>
          <p:nvPr/>
        </p:nvGrpSpPr>
        <p:grpSpPr>
          <a:xfrm rot="5400000" flipH="1">
            <a:off x="16893439" y="-242826"/>
            <a:ext cx="888870" cy="2405744"/>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47" name="Google Shape;4247;p16"/>
          <p:cNvGrpSpPr/>
          <p:nvPr/>
        </p:nvGrpSpPr>
        <p:grpSpPr>
          <a:xfrm flipH="1">
            <a:off x="-80728" y="8922714"/>
            <a:ext cx="1753604" cy="1122064"/>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56" name="Google Shape;4256;p16"/>
          <p:cNvGrpSpPr/>
          <p:nvPr/>
        </p:nvGrpSpPr>
        <p:grpSpPr>
          <a:xfrm flipH="1">
            <a:off x="-633482" y="8327311"/>
            <a:ext cx="1544740" cy="1551786"/>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84" name="Google Shape;4284;p16"/>
          <p:cNvGrpSpPr/>
          <p:nvPr/>
        </p:nvGrpSpPr>
        <p:grpSpPr>
          <a:xfrm rot="5400000" flipH="1">
            <a:off x="1193580" y="9308516"/>
            <a:ext cx="546032" cy="147904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09" name="Google Shape;4309;p16"/>
          <p:cNvGrpSpPr/>
          <p:nvPr/>
        </p:nvGrpSpPr>
        <p:grpSpPr>
          <a:xfrm rot="5400000" flipH="1">
            <a:off x="-134871" y="2625667"/>
            <a:ext cx="1266534" cy="760150"/>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17" name="Google Shape;4317;p16"/>
          <p:cNvGrpSpPr/>
          <p:nvPr/>
        </p:nvGrpSpPr>
        <p:grpSpPr>
          <a:xfrm flipH="1">
            <a:off x="-371123" y="1003799"/>
            <a:ext cx="1600058" cy="1184698"/>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39" name="Google Shape;4339;p16"/>
          <p:cNvGrpSpPr/>
          <p:nvPr/>
        </p:nvGrpSpPr>
        <p:grpSpPr>
          <a:xfrm flipH="1">
            <a:off x="16299003" y="7944583"/>
            <a:ext cx="2292414" cy="2127606"/>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54" name="Google Shape;4354;p16"/>
          <p:cNvGrpSpPr/>
          <p:nvPr/>
        </p:nvGrpSpPr>
        <p:grpSpPr>
          <a:xfrm flipH="1">
            <a:off x="16750852" y="7398853"/>
            <a:ext cx="1813908" cy="2320414"/>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402" name="Google Shape;4402;p16"/>
          <p:cNvGrpSpPr/>
          <p:nvPr/>
        </p:nvGrpSpPr>
        <p:grpSpPr>
          <a:xfrm flipH="1">
            <a:off x="-277201" y="-313654"/>
            <a:ext cx="1551166" cy="1553892"/>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464" name="Google Shape;4464;p16"/>
          <p:cNvGrpSpPr/>
          <p:nvPr/>
        </p:nvGrpSpPr>
        <p:grpSpPr>
          <a:xfrm rot="-5400000" flipH="1">
            <a:off x="16717948" y="8426061"/>
            <a:ext cx="856936" cy="2434614"/>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489" name="Google Shape;4489;p16"/>
          <p:cNvGrpSpPr/>
          <p:nvPr/>
        </p:nvGrpSpPr>
        <p:grpSpPr>
          <a:xfrm flipH="1">
            <a:off x="-119687" y="9234209"/>
            <a:ext cx="1123142" cy="1086842"/>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379801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four columns ">
  <p:cSld name="Title and four columns ">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4211768" y="3836800"/>
            <a:ext cx="3643800" cy="816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4000">
                <a:solidFill>
                  <a:srgbClr val="41294A"/>
                </a:solidFill>
              </a:defRPr>
            </a:lvl1pPr>
            <a:lvl2pPr lvl="1" algn="ctr" rtl="0">
              <a:spcBef>
                <a:spcPts val="0"/>
              </a:spcBef>
              <a:spcAft>
                <a:spcPts val="0"/>
              </a:spcAft>
              <a:buClr>
                <a:srgbClr val="41294A"/>
              </a:buClr>
              <a:buSzPts val="2000"/>
              <a:buNone/>
              <a:defRPr sz="4000" b="0">
                <a:solidFill>
                  <a:srgbClr val="41294A"/>
                </a:solidFill>
              </a:defRPr>
            </a:lvl2pPr>
            <a:lvl3pPr lvl="2" algn="ctr" rtl="0">
              <a:spcBef>
                <a:spcPts val="0"/>
              </a:spcBef>
              <a:spcAft>
                <a:spcPts val="0"/>
              </a:spcAft>
              <a:buClr>
                <a:srgbClr val="41294A"/>
              </a:buClr>
              <a:buSzPts val="2000"/>
              <a:buNone/>
              <a:defRPr sz="4000" b="0">
                <a:solidFill>
                  <a:srgbClr val="41294A"/>
                </a:solidFill>
              </a:defRPr>
            </a:lvl3pPr>
            <a:lvl4pPr lvl="3" algn="ctr" rtl="0">
              <a:spcBef>
                <a:spcPts val="0"/>
              </a:spcBef>
              <a:spcAft>
                <a:spcPts val="0"/>
              </a:spcAft>
              <a:buClr>
                <a:srgbClr val="41294A"/>
              </a:buClr>
              <a:buSzPts val="2000"/>
              <a:buNone/>
              <a:defRPr sz="4000" b="0">
                <a:solidFill>
                  <a:srgbClr val="41294A"/>
                </a:solidFill>
              </a:defRPr>
            </a:lvl4pPr>
            <a:lvl5pPr lvl="4" algn="ctr" rtl="0">
              <a:spcBef>
                <a:spcPts val="0"/>
              </a:spcBef>
              <a:spcAft>
                <a:spcPts val="0"/>
              </a:spcAft>
              <a:buClr>
                <a:srgbClr val="41294A"/>
              </a:buClr>
              <a:buSzPts val="2000"/>
              <a:buNone/>
              <a:defRPr sz="4000" b="0">
                <a:solidFill>
                  <a:srgbClr val="41294A"/>
                </a:solidFill>
              </a:defRPr>
            </a:lvl5pPr>
            <a:lvl6pPr lvl="5" algn="ctr" rtl="0">
              <a:spcBef>
                <a:spcPts val="0"/>
              </a:spcBef>
              <a:spcAft>
                <a:spcPts val="0"/>
              </a:spcAft>
              <a:buClr>
                <a:srgbClr val="41294A"/>
              </a:buClr>
              <a:buSzPts val="2000"/>
              <a:buNone/>
              <a:defRPr sz="4000" b="0">
                <a:solidFill>
                  <a:srgbClr val="41294A"/>
                </a:solidFill>
              </a:defRPr>
            </a:lvl6pPr>
            <a:lvl7pPr lvl="6" algn="ctr" rtl="0">
              <a:spcBef>
                <a:spcPts val="0"/>
              </a:spcBef>
              <a:spcAft>
                <a:spcPts val="0"/>
              </a:spcAft>
              <a:buClr>
                <a:srgbClr val="41294A"/>
              </a:buClr>
              <a:buSzPts val="2000"/>
              <a:buNone/>
              <a:defRPr sz="4000" b="0">
                <a:solidFill>
                  <a:srgbClr val="41294A"/>
                </a:solidFill>
              </a:defRPr>
            </a:lvl7pPr>
            <a:lvl8pPr lvl="7" algn="ctr" rtl="0">
              <a:spcBef>
                <a:spcPts val="0"/>
              </a:spcBef>
              <a:spcAft>
                <a:spcPts val="0"/>
              </a:spcAft>
              <a:buClr>
                <a:srgbClr val="41294A"/>
              </a:buClr>
              <a:buSzPts val="2000"/>
              <a:buNone/>
              <a:defRPr sz="4000" b="0">
                <a:solidFill>
                  <a:srgbClr val="41294A"/>
                </a:solidFill>
              </a:defRPr>
            </a:lvl8pPr>
            <a:lvl9pPr lvl="8" algn="ctr" rtl="0">
              <a:spcBef>
                <a:spcPts val="0"/>
              </a:spcBef>
              <a:spcAft>
                <a:spcPts val="0"/>
              </a:spcAft>
              <a:buClr>
                <a:srgbClr val="41294A"/>
              </a:buClr>
              <a:buSzPts val="2000"/>
              <a:buNone/>
              <a:defRPr sz="4000" b="0">
                <a:solidFill>
                  <a:srgbClr val="41294A"/>
                </a:solidFill>
              </a:defRPr>
            </a:lvl9pPr>
          </a:lstStyle>
          <a:p>
            <a:endParaRPr/>
          </a:p>
        </p:txBody>
      </p:sp>
      <p:sp>
        <p:nvSpPr>
          <p:cNvPr id="4511" name="Google Shape;4511;p17"/>
          <p:cNvSpPr txBox="1">
            <a:spLocks noGrp="1"/>
          </p:cNvSpPr>
          <p:nvPr>
            <p:ph type="subTitle" idx="1"/>
          </p:nvPr>
        </p:nvSpPr>
        <p:spPr>
          <a:xfrm>
            <a:off x="3513068" y="4582200"/>
            <a:ext cx="5041200" cy="11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2800">
                <a:latin typeface="Nunito"/>
                <a:ea typeface="Nunito"/>
                <a:cs typeface="Nunito"/>
                <a:sym typeface="Nunito"/>
              </a:defRPr>
            </a:lvl1pPr>
            <a:lvl2pPr lvl="1" algn="ctr" rtl="0">
              <a:lnSpc>
                <a:spcPct val="100000"/>
              </a:lnSpc>
              <a:spcBef>
                <a:spcPts val="0"/>
              </a:spcBef>
              <a:spcAft>
                <a:spcPts val="0"/>
              </a:spcAft>
              <a:buSzPts val="1000"/>
              <a:buFont typeface="Nunito"/>
              <a:buNone/>
              <a:defRPr sz="2000">
                <a:latin typeface="Nunito"/>
                <a:ea typeface="Nunito"/>
                <a:cs typeface="Nunito"/>
                <a:sym typeface="Nunito"/>
              </a:defRPr>
            </a:lvl2pPr>
            <a:lvl3pPr lvl="2" algn="ctr" rtl="0">
              <a:lnSpc>
                <a:spcPct val="100000"/>
              </a:lnSpc>
              <a:spcBef>
                <a:spcPts val="0"/>
              </a:spcBef>
              <a:spcAft>
                <a:spcPts val="0"/>
              </a:spcAft>
              <a:buSzPts val="1000"/>
              <a:buFont typeface="Nunito"/>
              <a:buNone/>
              <a:defRPr sz="2000">
                <a:latin typeface="Nunito"/>
                <a:ea typeface="Nunito"/>
                <a:cs typeface="Nunito"/>
                <a:sym typeface="Nunito"/>
              </a:defRPr>
            </a:lvl3pPr>
            <a:lvl4pPr lvl="3" algn="ctr" rtl="0">
              <a:lnSpc>
                <a:spcPct val="100000"/>
              </a:lnSpc>
              <a:spcBef>
                <a:spcPts val="0"/>
              </a:spcBef>
              <a:spcAft>
                <a:spcPts val="0"/>
              </a:spcAft>
              <a:buSzPts val="1000"/>
              <a:buFont typeface="Nunito"/>
              <a:buNone/>
              <a:defRPr sz="2000">
                <a:latin typeface="Nunito"/>
                <a:ea typeface="Nunito"/>
                <a:cs typeface="Nunito"/>
                <a:sym typeface="Nunito"/>
              </a:defRPr>
            </a:lvl4pPr>
            <a:lvl5pPr lvl="4" algn="ctr" rtl="0">
              <a:lnSpc>
                <a:spcPct val="100000"/>
              </a:lnSpc>
              <a:spcBef>
                <a:spcPts val="0"/>
              </a:spcBef>
              <a:spcAft>
                <a:spcPts val="0"/>
              </a:spcAft>
              <a:buSzPts val="1000"/>
              <a:buFont typeface="Nunito"/>
              <a:buNone/>
              <a:defRPr sz="2000">
                <a:latin typeface="Nunito"/>
                <a:ea typeface="Nunito"/>
                <a:cs typeface="Nunito"/>
                <a:sym typeface="Nunito"/>
              </a:defRPr>
            </a:lvl5pPr>
            <a:lvl6pPr lvl="5" algn="ctr" rtl="0">
              <a:lnSpc>
                <a:spcPct val="100000"/>
              </a:lnSpc>
              <a:spcBef>
                <a:spcPts val="0"/>
              </a:spcBef>
              <a:spcAft>
                <a:spcPts val="0"/>
              </a:spcAft>
              <a:buSzPts val="1000"/>
              <a:buFont typeface="Nunito"/>
              <a:buNone/>
              <a:defRPr sz="2000">
                <a:latin typeface="Nunito"/>
                <a:ea typeface="Nunito"/>
                <a:cs typeface="Nunito"/>
                <a:sym typeface="Nunito"/>
              </a:defRPr>
            </a:lvl6pPr>
            <a:lvl7pPr lvl="6" algn="ctr" rtl="0">
              <a:lnSpc>
                <a:spcPct val="100000"/>
              </a:lnSpc>
              <a:spcBef>
                <a:spcPts val="0"/>
              </a:spcBef>
              <a:spcAft>
                <a:spcPts val="0"/>
              </a:spcAft>
              <a:buSzPts val="1000"/>
              <a:buFont typeface="Nunito"/>
              <a:buNone/>
              <a:defRPr sz="2000">
                <a:latin typeface="Nunito"/>
                <a:ea typeface="Nunito"/>
                <a:cs typeface="Nunito"/>
                <a:sym typeface="Nunito"/>
              </a:defRPr>
            </a:lvl7pPr>
            <a:lvl8pPr lvl="7" algn="ctr" rtl="0">
              <a:lnSpc>
                <a:spcPct val="100000"/>
              </a:lnSpc>
              <a:spcBef>
                <a:spcPts val="0"/>
              </a:spcBef>
              <a:spcAft>
                <a:spcPts val="0"/>
              </a:spcAft>
              <a:buSzPts val="1000"/>
              <a:buFont typeface="Nunito"/>
              <a:buNone/>
              <a:defRPr sz="2000">
                <a:latin typeface="Nunito"/>
                <a:ea typeface="Nunito"/>
                <a:cs typeface="Nunito"/>
                <a:sym typeface="Nunito"/>
              </a:defRPr>
            </a:lvl8pPr>
            <a:lvl9pPr lvl="8" algn="ctr" rtl="0">
              <a:lnSpc>
                <a:spcPct val="100000"/>
              </a:lnSpc>
              <a:spcBef>
                <a:spcPts val="0"/>
              </a:spcBef>
              <a:spcAft>
                <a:spcPts val="0"/>
              </a:spcAft>
              <a:buSzPts val="1000"/>
              <a:buFont typeface="Nunito"/>
              <a:buNone/>
              <a:defRPr sz="2000">
                <a:latin typeface="Nunito"/>
                <a:ea typeface="Nunito"/>
                <a:cs typeface="Nunito"/>
                <a:sym typeface="Nunito"/>
              </a:defRPr>
            </a:lvl9pPr>
          </a:lstStyle>
          <a:p>
            <a:endParaRPr/>
          </a:p>
        </p:txBody>
      </p:sp>
      <p:sp>
        <p:nvSpPr>
          <p:cNvPr id="4512" name="Google Shape;4512;p17"/>
          <p:cNvSpPr txBox="1">
            <a:spLocks noGrp="1"/>
          </p:cNvSpPr>
          <p:nvPr>
            <p:ph type="ctrTitle" idx="2"/>
          </p:nvPr>
        </p:nvSpPr>
        <p:spPr>
          <a:xfrm>
            <a:off x="10432432" y="3820200"/>
            <a:ext cx="3643800" cy="816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4000">
                <a:solidFill>
                  <a:srgbClr val="41294A"/>
                </a:solidFill>
              </a:defRPr>
            </a:lvl1pPr>
            <a:lvl2pPr lvl="1" algn="ctr" rtl="0">
              <a:spcBef>
                <a:spcPts val="0"/>
              </a:spcBef>
              <a:spcAft>
                <a:spcPts val="0"/>
              </a:spcAft>
              <a:buClr>
                <a:srgbClr val="41294A"/>
              </a:buClr>
              <a:buSzPts val="2000"/>
              <a:buNone/>
              <a:defRPr sz="4000" b="0">
                <a:solidFill>
                  <a:srgbClr val="41294A"/>
                </a:solidFill>
              </a:defRPr>
            </a:lvl2pPr>
            <a:lvl3pPr lvl="2" algn="ctr" rtl="0">
              <a:spcBef>
                <a:spcPts val="0"/>
              </a:spcBef>
              <a:spcAft>
                <a:spcPts val="0"/>
              </a:spcAft>
              <a:buClr>
                <a:srgbClr val="41294A"/>
              </a:buClr>
              <a:buSzPts val="2000"/>
              <a:buNone/>
              <a:defRPr sz="4000" b="0">
                <a:solidFill>
                  <a:srgbClr val="41294A"/>
                </a:solidFill>
              </a:defRPr>
            </a:lvl3pPr>
            <a:lvl4pPr lvl="3" algn="ctr" rtl="0">
              <a:spcBef>
                <a:spcPts val="0"/>
              </a:spcBef>
              <a:spcAft>
                <a:spcPts val="0"/>
              </a:spcAft>
              <a:buClr>
                <a:srgbClr val="41294A"/>
              </a:buClr>
              <a:buSzPts val="2000"/>
              <a:buNone/>
              <a:defRPr sz="4000" b="0">
                <a:solidFill>
                  <a:srgbClr val="41294A"/>
                </a:solidFill>
              </a:defRPr>
            </a:lvl4pPr>
            <a:lvl5pPr lvl="4" algn="ctr" rtl="0">
              <a:spcBef>
                <a:spcPts val="0"/>
              </a:spcBef>
              <a:spcAft>
                <a:spcPts val="0"/>
              </a:spcAft>
              <a:buClr>
                <a:srgbClr val="41294A"/>
              </a:buClr>
              <a:buSzPts val="2000"/>
              <a:buNone/>
              <a:defRPr sz="4000" b="0">
                <a:solidFill>
                  <a:srgbClr val="41294A"/>
                </a:solidFill>
              </a:defRPr>
            </a:lvl5pPr>
            <a:lvl6pPr lvl="5" algn="ctr" rtl="0">
              <a:spcBef>
                <a:spcPts val="0"/>
              </a:spcBef>
              <a:spcAft>
                <a:spcPts val="0"/>
              </a:spcAft>
              <a:buClr>
                <a:srgbClr val="41294A"/>
              </a:buClr>
              <a:buSzPts val="2000"/>
              <a:buNone/>
              <a:defRPr sz="4000" b="0">
                <a:solidFill>
                  <a:srgbClr val="41294A"/>
                </a:solidFill>
              </a:defRPr>
            </a:lvl6pPr>
            <a:lvl7pPr lvl="6" algn="ctr" rtl="0">
              <a:spcBef>
                <a:spcPts val="0"/>
              </a:spcBef>
              <a:spcAft>
                <a:spcPts val="0"/>
              </a:spcAft>
              <a:buClr>
                <a:srgbClr val="41294A"/>
              </a:buClr>
              <a:buSzPts val="2000"/>
              <a:buNone/>
              <a:defRPr sz="4000" b="0">
                <a:solidFill>
                  <a:srgbClr val="41294A"/>
                </a:solidFill>
              </a:defRPr>
            </a:lvl7pPr>
            <a:lvl8pPr lvl="7" algn="ctr" rtl="0">
              <a:spcBef>
                <a:spcPts val="0"/>
              </a:spcBef>
              <a:spcAft>
                <a:spcPts val="0"/>
              </a:spcAft>
              <a:buClr>
                <a:srgbClr val="41294A"/>
              </a:buClr>
              <a:buSzPts val="2000"/>
              <a:buNone/>
              <a:defRPr sz="4000" b="0">
                <a:solidFill>
                  <a:srgbClr val="41294A"/>
                </a:solidFill>
              </a:defRPr>
            </a:lvl8pPr>
            <a:lvl9pPr lvl="8" algn="ctr" rtl="0">
              <a:spcBef>
                <a:spcPts val="0"/>
              </a:spcBef>
              <a:spcAft>
                <a:spcPts val="0"/>
              </a:spcAft>
              <a:buClr>
                <a:srgbClr val="41294A"/>
              </a:buClr>
              <a:buSzPts val="2000"/>
              <a:buNone/>
              <a:defRPr sz="4000" b="0">
                <a:solidFill>
                  <a:srgbClr val="41294A"/>
                </a:solidFill>
              </a:defRPr>
            </a:lvl9pPr>
          </a:lstStyle>
          <a:p>
            <a:endParaRPr/>
          </a:p>
        </p:txBody>
      </p:sp>
      <p:sp>
        <p:nvSpPr>
          <p:cNvPr id="4513" name="Google Shape;4513;p17"/>
          <p:cNvSpPr txBox="1">
            <a:spLocks noGrp="1"/>
          </p:cNvSpPr>
          <p:nvPr>
            <p:ph type="subTitle" idx="3"/>
          </p:nvPr>
        </p:nvSpPr>
        <p:spPr>
          <a:xfrm>
            <a:off x="9733732" y="4582200"/>
            <a:ext cx="5041200" cy="11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2800">
                <a:latin typeface="Nunito"/>
                <a:ea typeface="Nunito"/>
                <a:cs typeface="Nunito"/>
                <a:sym typeface="Nunito"/>
              </a:defRPr>
            </a:lvl1pPr>
            <a:lvl2pPr lvl="1" algn="ctr" rtl="0">
              <a:lnSpc>
                <a:spcPct val="100000"/>
              </a:lnSpc>
              <a:spcBef>
                <a:spcPts val="0"/>
              </a:spcBef>
              <a:spcAft>
                <a:spcPts val="0"/>
              </a:spcAft>
              <a:buSzPts val="1000"/>
              <a:buFont typeface="Nunito"/>
              <a:buNone/>
              <a:defRPr sz="2000">
                <a:latin typeface="Nunito"/>
                <a:ea typeface="Nunito"/>
                <a:cs typeface="Nunito"/>
                <a:sym typeface="Nunito"/>
              </a:defRPr>
            </a:lvl2pPr>
            <a:lvl3pPr lvl="2" algn="ctr" rtl="0">
              <a:lnSpc>
                <a:spcPct val="100000"/>
              </a:lnSpc>
              <a:spcBef>
                <a:spcPts val="0"/>
              </a:spcBef>
              <a:spcAft>
                <a:spcPts val="0"/>
              </a:spcAft>
              <a:buSzPts val="1000"/>
              <a:buFont typeface="Nunito"/>
              <a:buNone/>
              <a:defRPr sz="2000">
                <a:latin typeface="Nunito"/>
                <a:ea typeface="Nunito"/>
                <a:cs typeface="Nunito"/>
                <a:sym typeface="Nunito"/>
              </a:defRPr>
            </a:lvl3pPr>
            <a:lvl4pPr lvl="3" algn="ctr" rtl="0">
              <a:lnSpc>
                <a:spcPct val="100000"/>
              </a:lnSpc>
              <a:spcBef>
                <a:spcPts val="0"/>
              </a:spcBef>
              <a:spcAft>
                <a:spcPts val="0"/>
              </a:spcAft>
              <a:buSzPts val="1000"/>
              <a:buFont typeface="Nunito"/>
              <a:buNone/>
              <a:defRPr sz="2000">
                <a:latin typeface="Nunito"/>
                <a:ea typeface="Nunito"/>
                <a:cs typeface="Nunito"/>
                <a:sym typeface="Nunito"/>
              </a:defRPr>
            </a:lvl4pPr>
            <a:lvl5pPr lvl="4" algn="ctr" rtl="0">
              <a:lnSpc>
                <a:spcPct val="100000"/>
              </a:lnSpc>
              <a:spcBef>
                <a:spcPts val="0"/>
              </a:spcBef>
              <a:spcAft>
                <a:spcPts val="0"/>
              </a:spcAft>
              <a:buSzPts val="1000"/>
              <a:buFont typeface="Nunito"/>
              <a:buNone/>
              <a:defRPr sz="2000">
                <a:latin typeface="Nunito"/>
                <a:ea typeface="Nunito"/>
                <a:cs typeface="Nunito"/>
                <a:sym typeface="Nunito"/>
              </a:defRPr>
            </a:lvl5pPr>
            <a:lvl6pPr lvl="5" algn="ctr" rtl="0">
              <a:lnSpc>
                <a:spcPct val="100000"/>
              </a:lnSpc>
              <a:spcBef>
                <a:spcPts val="0"/>
              </a:spcBef>
              <a:spcAft>
                <a:spcPts val="0"/>
              </a:spcAft>
              <a:buSzPts val="1000"/>
              <a:buFont typeface="Nunito"/>
              <a:buNone/>
              <a:defRPr sz="2000">
                <a:latin typeface="Nunito"/>
                <a:ea typeface="Nunito"/>
                <a:cs typeface="Nunito"/>
                <a:sym typeface="Nunito"/>
              </a:defRPr>
            </a:lvl6pPr>
            <a:lvl7pPr lvl="6" algn="ctr" rtl="0">
              <a:lnSpc>
                <a:spcPct val="100000"/>
              </a:lnSpc>
              <a:spcBef>
                <a:spcPts val="0"/>
              </a:spcBef>
              <a:spcAft>
                <a:spcPts val="0"/>
              </a:spcAft>
              <a:buSzPts val="1000"/>
              <a:buFont typeface="Nunito"/>
              <a:buNone/>
              <a:defRPr sz="2000">
                <a:latin typeface="Nunito"/>
                <a:ea typeface="Nunito"/>
                <a:cs typeface="Nunito"/>
                <a:sym typeface="Nunito"/>
              </a:defRPr>
            </a:lvl7pPr>
            <a:lvl8pPr lvl="7" algn="ctr" rtl="0">
              <a:lnSpc>
                <a:spcPct val="100000"/>
              </a:lnSpc>
              <a:spcBef>
                <a:spcPts val="0"/>
              </a:spcBef>
              <a:spcAft>
                <a:spcPts val="0"/>
              </a:spcAft>
              <a:buSzPts val="1000"/>
              <a:buFont typeface="Nunito"/>
              <a:buNone/>
              <a:defRPr sz="2000">
                <a:latin typeface="Nunito"/>
                <a:ea typeface="Nunito"/>
                <a:cs typeface="Nunito"/>
                <a:sym typeface="Nunito"/>
              </a:defRPr>
            </a:lvl8pPr>
            <a:lvl9pPr lvl="8" algn="ctr" rtl="0">
              <a:lnSpc>
                <a:spcPct val="100000"/>
              </a:lnSpc>
              <a:spcBef>
                <a:spcPts val="0"/>
              </a:spcBef>
              <a:spcAft>
                <a:spcPts val="0"/>
              </a:spcAft>
              <a:buSzPts val="1000"/>
              <a:buFont typeface="Nunito"/>
              <a:buNone/>
              <a:defRPr sz="2000">
                <a:latin typeface="Nunito"/>
                <a:ea typeface="Nunito"/>
                <a:cs typeface="Nunito"/>
                <a:sym typeface="Nunito"/>
              </a:defRPr>
            </a:lvl9pPr>
          </a:lstStyle>
          <a:p>
            <a:endParaRPr/>
          </a:p>
        </p:txBody>
      </p:sp>
      <p:sp>
        <p:nvSpPr>
          <p:cNvPr id="4514" name="Google Shape;4514;p17"/>
          <p:cNvSpPr txBox="1">
            <a:spLocks noGrp="1"/>
          </p:cNvSpPr>
          <p:nvPr>
            <p:ph type="ctrTitle" idx="4"/>
          </p:nvPr>
        </p:nvSpPr>
        <p:spPr>
          <a:xfrm>
            <a:off x="4211768" y="7415776"/>
            <a:ext cx="3643800" cy="816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4000">
                <a:solidFill>
                  <a:srgbClr val="41294A"/>
                </a:solidFill>
              </a:defRPr>
            </a:lvl1pPr>
            <a:lvl2pPr lvl="1" algn="ctr" rtl="0">
              <a:spcBef>
                <a:spcPts val="0"/>
              </a:spcBef>
              <a:spcAft>
                <a:spcPts val="0"/>
              </a:spcAft>
              <a:buClr>
                <a:srgbClr val="41294A"/>
              </a:buClr>
              <a:buSzPts val="2000"/>
              <a:buNone/>
              <a:defRPr sz="4000" b="0">
                <a:solidFill>
                  <a:srgbClr val="41294A"/>
                </a:solidFill>
              </a:defRPr>
            </a:lvl2pPr>
            <a:lvl3pPr lvl="2" algn="ctr" rtl="0">
              <a:spcBef>
                <a:spcPts val="0"/>
              </a:spcBef>
              <a:spcAft>
                <a:spcPts val="0"/>
              </a:spcAft>
              <a:buClr>
                <a:srgbClr val="41294A"/>
              </a:buClr>
              <a:buSzPts val="2000"/>
              <a:buNone/>
              <a:defRPr sz="4000" b="0">
                <a:solidFill>
                  <a:srgbClr val="41294A"/>
                </a:solidFill>
              </a:defRPr>
            </a:lvl3pPr>
            <a:lvl4pPr lvl="3" algn="ctr" rtl="0">
              <a:spcBef>
                <a:spcPts val="0"/>
              </a:spcBef>
              <a:spcAft>
                <a:spcPts val="0"/>
              </a:spcAft>
              <a:buClr>
                <a:srgbClr val="41294A"/>
              </a:buClr>
              <a:buSzPts val="2000"/>
              <a:buNone/>
              <a:defRPr sz="4000" b="0">
                <a:solidFill>
                  <a:srgbClr val="41294A"/>
                </a:solidFill>
              </a:defRPr>
            </a:lvl4pPr>
            <a:lvl5pPr lvl="4" algn="ctr" rtl="0">
              <a:spcBef>
                <a:spcPts val="0"/>
              </a:spcBef>
              <a:spcAft>
                <a:spcPts val="0"/>
              </a:spcAft>
              <a:buClr>
                <a:srgbClr val="41294A"/>
              </a:buClr>
              <a:buSzPts val="2000"/>
              <a:buNone/>
              <a:defRPr sz="4000" b="0">
                <a:solidFill>
                  <a:srgbClr val="41294A"/>
                </a:solidFill>
              </a:defRPr>
            </a:lvl5pPr>
            <a:lvl6pPr lvl="5" algn="ctr" rtl="0">
              <a:spcBef>
                <a:spcPts val="0"/>
              </a:spcBef>
              <a:spcAft>
                <a:spcPts val="0"/>
              </a:spcAft>
              <a:buClr>
                <a:srgbClr val="41294A"/>
              </a:buClr>
              <a:buSzPts val="2000"/>
              <a:buNone/>
              <a:defRPr sz="4000" b="0">
                <a:solidFill>
                  <a:srgbClr val="41294A"/>
                </a:solidFill>
              </a:defRPr>
            </a:lvl6pPr>
            <a:lvl7pPr lvl="6" algn="ctr" rtl="0">
              <a:spcBef>
                <a:spcPts val="0"/>
              </a:spcBef>
              <a:spcAft>
                <a:spcPts val="0"/>
              </a:spcAft>
              <a:buClr>
                <a:srgbClr val="41294A"/>
              </a:buClr>
              <a:buSzPts val="2000"/>
              <a:buNone/>
              <a:defRPr sz="4000" b="0">
                <a:solidFill>
                  <a:srgbClr val="41294A"/>
                </a:solidFill>
              </a:defRPr>
            </a:lvl7pPr>
            <a:lvl8pPr lvl="7" algn="ctr" rtl="0">
              <a:spcBef>
                <a:spcPts val="0"/>
              </a:spcBef>
              <a:spcAft>
                <a:spcPts val="0"/>
              </a:spcAft>
              <a:buClr>
                <a:srgbClr val="41294A"/>
              </a:buClr>
              <a:buSzPts val="2000"/>
              <a:buNone/>
              <a:defRPr sz="4000" b="0">
                <a:solidFill>
                  <a:srgbClr val="41294A"/>
                </a:solidFill>
              </a:defRPr>
            </a:lvl8pPr>
            <a:lvl9pPr lvl="8" algn="ctr" rtl="0">
              <a:spcBef>
                <a:spcPts val="0"/>
              </a:spcBef>
              <a:spcAft>
                <a:spcPts val="0"/>
              </a:spcAft>
              <a:buClr>
                <a:srgbClr val="41294A"/>
              </a:buClr>
              <a:buSzPts val="2000"/>
              <a:buNone/>
              <a:defRPr sz="4000" b="0">
                <a:solidFill>
                  <a:srgbClr val="41294A"/>
                </a:solidFill>
              </a:defRPr>
            </a:lvl9pPr>
          </a:lstStyle>
          <a:p>
            <a:endParaRPr/>
          </a:p>
        </p:txBody>
      </p:sp>
      <p:sp>
        <p:nvSpPr>
          <p:cNvPr id="4515" name="Google Shape;4515;p17"/>
          <p:cNvSpPr txBox="1">
            <a:spLocks noGrp="1"/>
          </p:cNvSpPr>
          <p:nvPr>
            <p:ph type="subTitle" idx="5"/>
          </p:nvPr>
        </p:nvSpPr>
        <p:spPr>
          <a:xfrm>
            <a:off x="3513068" y="8154450"/>
            <a:ext cx="5041200" cy="11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2800">
                <a:latin typeface="Nunito"/>
                <a:ea typeface="Nunito"/>
                <a:cs typeface="Nunito"/>
                <a:sym typeface="Nunito"/>
              </a:defRPr>
            </a:lvl1pPr>
            <a:lvl2pPr lvl="1" algn="ctr" rtl="0">
              <a:lnSpc>
                <a:spcPct val="100000"/>
              </a:lnSpc>
              <a:spcBef>
                <a:spcPts val="0"/>
              </a:spcBef>
              <a:spcAft>
                <a:spcPts val="0"/>
              </a:spcAft>
              <a:buSzPts val="1000"/>
              <a:buFont typeface="Nunito"/>
              <a:buNone/>
              <a:defRPr sz="2000">
                <a:latin typeface="Nunito"/>
                <a:ea typeface="Nunito"/>
                <a:cs typeface="Nunito"/>
                <a:sym typeface="Nunito"/>
              </a:defRPr>
            </a:lvl2pPr>
            <a:lvl3pPr lvl="2" algn="ctr" rtl="0">
              <a:lnSpc>
                <a:spcPct val="100000"/>
              </a:lnSpc>
              <a:spcBef>
                <a:spcPts val="0"/>
              </a:spcBef>
              <a:spcAft>
                <a:spcPts val="0"/>
              </a:spcAft>
              <a:buSzPts val="1000"/>
              <a:buFont typeface="Nunito"/>
              <a:buNone/>
              <a:defRPr sz="2000">
                <a:latin typeface="Nunito"/>
                <a:ea typeface="Nunito"/>
                <a:cs typeface="Nunito"/>
                <a:sym typeface="Nunito"/>
              </a:defRPr>
            </a:lvl3pPr>
            <a:lvl4pPr lvl="3" algn="ctr" rtl="0">
              <a:lnSpc>
                <a:spcPct val="100000"/>
              </a:lnSpc>
              <a:spcBef>
                <a:spcPts val="0"/>
              </a:spcBef>
              <a:spcAft>
                <a:spcPts val="0"/>
              </a:spcAft>
              <a:buSzPts val="1000"/>
              <a:buFont typeface="Nunito"/>
              <a:buNone/>
              <a:defRPr sz="2000">
                <a:latin typeface="Nunito"/>
                <a:ea typeface="Nunito"/>
                <a:cs typeface="Nunito"/>
                <a:sym typeface="Nunito"/>
              </a:defRPr>
            </a:lvl4pPr>
            <a:lvl5pPr lvl="4" algn="ctr" rtl="0">
              <a:lnSpc>
                <a:spcPct val="100000"/>
              </a:lnSpc>
              <a:spcBef>
                <a:spcPts val="0"/>
              </a:spcBef>
              <a:spcAft>
                <a:spcPts val="0"/>
              </a:spcAft>
              <a:buSzPts val="1000"/>
              <a:buFont typeface="Nunito"/>
              <a:buNone/>
              <a:defRPr sz="2000">
                <a:latin typeface="Nunito"/>
                <a:ea typeface="Nunito"/>
                <a:cs typeface="Nunito"/>
                <a:sym typeface="Nunito"/>
              </a:defRPr>
            </a:lvl5pPr>
            <a:lvl6pPr lvl="5" algn="ctr" rtl="0">
              <a:lnSpc>
                <a:spcPct val="100000"/>
              </a:lnSpc>
              <a:spcBef>
                <a:spcPts val="0"/>
              </a:spcBef>
              <a:spcAft>
                <a:spcPts val="0"/>
              </a:spcAft>
              <a:buSzPts val="1000"/>
              <a:buFont typeface="Nunito"/>
              <a:buNone/>
              <a:defRPr sz="2000">
                <a:latin typeface="Nunito"/>
                <a:ea typeface="Nunito"/>
                <a:cs typeface="Nunito"/>
                <a:sym typeface="Nunito"/>
              </a:defRPr>
            </a:lvl6pPr>
            <a:lvl7pPr lvl="6" algn="ctr" rtl="0">
              <a:lnSpc>
                <a:spcPct val="100000"/>
              </a:lnSpc>
              <a:spcBef>
                <a:spcPts val="0"/>
              </a:spcBef>
              <a:spcAft>
                <a:spcPts val="0"/>
              </a:spcAft>
              <a:buSzPts val="1000"/>
              <a:buFont typeface="Nunito"/>
              <a:buNone/>
              <a:defRPr sz="2000">
                <a:latin typeface="Nunito"/>
                <a:ea typeface="Nunito"/>
                <a:cs typeface="Nunito"/>
                <a:sym typeface="Nunito"/>
              </a:defRPr>
            </a:lvl7pPr>
            <a:lvl8pPr lvl="7" algn="ctr" rtl="0">
              <a:lnSpc>
                <a:spcPct val="100000"/>
              </a:lnSpc>
              <a:spcBef>
                <a:spcPts val="0"/>
              </a:spcBef>
              <a:spcAft>
                <a:spcPts val="0"/>
              </a:spcAft>
              <a:buSzPts val="1000"/>
              <a:buFont typeface="Nunito"/>
              <a:buNone/>
              <a:defRPr sz="2000">
                <a:latin typeface="Nunito"/>
                <a:ea typeface="Nunito"/>
                <a:cs typeface="Nunito"/>
                <a:sym typeface="Nunito"/>
              </a:defRPr>
            </a:lvl8pPr>
            <a:lvl9pPr lvl="8" algn="ctr" rtl="0">
              <a:lnSpc>
                <a:spcPct val="100000"/>
              </a:lnSpc>
              <a:spcBef>
                <a:spcPts val="0"/>
              </a:spcBef>
              <a:spcAft>
                <a:spcPts val="0"/>
              </a:spcAft>
              <a:buSzPts val="1000"/>
              <a:buFont typeface="Nunito"/>
              <a:buNone/>
              <a:defRPr sz="2000">
                <a:latin typeface="Nunito"/>
                <a:ea typeface="Nunito"/>
                <a:cs typeface="Nunito"/>
                <a:sym typeface="Nunito"/>
              </a:defRPr>
            </a:lvl9pPr>
          </a:lstStyle>
          <a:p>
            <a:endParaRPr/>
          </a:p>
        </p:txBody>
      </p:sp>
      <p:sp>
        <p:nvSpPr>
          <p:cNvPr id="4516" name="Google Shape;4516;p17"/>
          <p:cNvSpPr txBox="1">
            <a:spLocks noGrp="1"/>
          </p:cNvSpPr>
          <p:nvPr>
            <p:ph type="ctrTitle" idx="6"/>
          </p:nvPr>
        </p:nvSpPr>
        <p:spPr>
          <a:xfrm>
            <a:off x="10432432" y="7401276"/>
            <a:ext cx="3643800" cy="816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4000">
                <a:solidFill>
                  <a:srgbClr val="41294A"/>
                </a:solidFill>
              </a:defRPr>
            </a:lvl1pPr>
            <a:lvl2pPr lvl="1" algn="ctr" rtl="0">
              <a:spcBef>
                <a:spcPts val="0"/>
              </a:spcBef>
              <a:spcAft>
                <a:spcPts val="0"/>
              </a:spcAft>
              <a:buClr>
                <a:srgbClr val="41294A"/>
              </a:buClr>
              <a:buSzPts val="2000"/>
              <a:buNone/>
              <a:defRPr sz="4000" b="0">
                <a:solidFill>
                  <a:srgbClr val="41294A"/>
                </a:solidFill>
              </a:defRPr>
            </a:lvl2pPr>
            <a:lvl3pPr lvl="2" algn="ctr" rtl="0">
              <a:spcBef>
                <a:spcPts val="0"/>
              </a:spcBef>
              <a:spcAft>
                <a:spcPts val="0"/>
              </a:spcAft>
              <a:buClr>
                <a:srgbClr val="41294A"/>
              </a:buClr>
              <a:buSzPts val="2000"/>
              <a:buNone/>
              <a:defRPr sz="4000" b="0">
                <a:solidFill>
                  <a:srgbClr val="41294A"/>
                </a:solidFill>
              </a:defRPr>
            </a:lvl3pPr>
            <a:lvl4pPr lvl="3" algn="ctr" rtl="0">
              <a:spcBef>
                <a:spcPts val="0"/>
              </a:spcBef>
              <a:spcAft>
                <a:spcPts val="0"/>
              </a:spcAft>
              <a:buClr>
                <a:srgbClr val="41294A"/>
              </a:buClr>
              <a:buSzPts val="2000"/>
              <a:buNone/>
              <a:defRPr sz="4000" b="0">
                <a:solidFill>
                  <a:srgbClr val="41294A"/>
                </a:solidFill>
              </a:defRPr>
            </a:lvl4pPr>
            <a:lvl5pPr lvl="4" algn="ctr" rtl="0">
              <a:spcBef>
                <a:spcPts val="0"/>
              </a:spcBef>
              <a:spcAft>
                <a:spcPts val="0"/>
              </a:spcAft>
              <a:buClr>
                <a:srgbClr val="41294A"/>
              </a:buClr>
              <a:buSzPts val="2000"/>
              <a:buNone/>
              <a:defRPr sz="4000" b="0">
                <a:solidFill>
                  <a:srgbClr val="41294A"/>
                </a:solidFill>
              </a:defRPr>
            </a:lvl5pPr>
            <a:lvl6pPr lvl="5" algn="ctr" rtl="0">
              <a:spcBef>
                <a:spcPts val="0"/>
              </a:spcBef>
              <a:spcAft>
                <a:spcPts val="0"/>
              </a:spcAft>
              <a:buClr>
                <a:srgbClr val="41294A"/>
              </a:buClr>
              <a:buSzPts val="2000"/>
              <a:buNone/>
              <a:defRPr sz="4000" b="0">
                <a:solidFill>
                  <a:srgbClr val="41294A"/>
                </a:solidFill>
              </a:defRPr>
            </a:lvl6pPr>
            <a:lvl7pPr lvl="6" algn="ctr" rtl="0">
              <a:spcBef>
                <a:spcPts val="0"/>
              </a:spcBef>
              <a:spcAft>
                <a:spcPts val="0"/>
              </a:spcAft>
              <a:buClr>
                <a:srgbClr val="41294A"/>
              </a:buClr>
              <a:buSzPts val="2000"/>
              <a:buNone/>
              <a:defRPr sz="4000" b="0">
                <a:solidFill>
                  <a:srgbClr val="41294A"/>
                </a:solidFill>
              </a:defRPr>
            </a:lvl7pPr>
            <a:lvl8pPr lvl="7" algn="ctr" rtl="0">
              <a:spcBef>
                <a:spcPts val="0"/>
              </a:spcBef>
              <a:spcAft>
                <a:spcPts val="0"/>
              </a:spcAft>
              <a:buClr>
                <a:srgbClr val="41294A"/>
              </a:buClr>
              <a:buSzPts val="2000"/>
              <a:buNone/>
              <a:defRPr sz="4000" b="0">
                <a:solidFill>
                  <a:srgbClr val="41294A"/>
                </a:solidFill>
              </a:defRPr>
            </a:lvl8pPr>
            <a:lvl9pPr lvl="8" algn="ctr" rtl="0">
              <a:spcBef>
                <a:spcPts val="0"/>
              </a:spcBef>
              <a:spcAft>
                <a:spcPts val="0"/>
              </a:spcAft>
              <a:buClr>
                <a:srgbClr val="41294A"/>
              </a:buClr>
              <a:buSzPts val="2000"/>
              <a:buNone/>
              <a:defRPr sz="4000" b="0">
                <a:solidFill>
                  <a:srgbClr val="41294A"/>
                </a:solidFill>
              </a:defRPr>
            </a:lvl9pPr>
          </a:lstStyle>
          <a:p>
            <a:endParaRPr/>
          </a:p>
        </p:txBody>
      </p:sp>
      <p:sp>
        <p:nvSpPr>
          <p:cNvPr id="4517" name="Google Shape;4517;p17"/>
          <p:cNvSpPr txBox="1">
            <a:spLocks noGrp="1"/>
          </p:cNvSpPr>
          <p:nvPr>
            <p:ph type="subTitle" idx="7"/>
          </p:nvPr>
        </p:nvSpPr>
        <p:spPr>
          <a:xfrm>
            <a:off x="9733732" y="8154450"/>
            <a:ext cx="5041200" cy="11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2800">
                <a:latin typeface="Nunito"/>
                <a:ea typeface="Nunito"/>
                <a:cs typeface="Nunito"/>
                <a:sym typeface="Nunito"/>
              </a:defRPr>
            </a:lvl1pPr>
            <a:lvl2pPr lvl="1" algn="ctr" rtl="0">
              <a:lnSpc>
                <a:spcPct val="100000"/>
              </a:lnSpc>
              <a:spcBef>
                <a:spcPts val="0"/>
              </a:spcBef>
              <a:spcAft>
                <a:spcPts val="0"/>
              </a:spcAft>
              <a:buSzPts val="1000"/>
              <a:buFont typeface="Nunito"/>
              <a:buNone/>
              <a:defRPr sz="2000">
                <a:latin typeface="Nunito"/>
                <a:ea typeface="Nunito"/>
                <a:cs typeface="Nunito"/>
                <a:sym typeface="Nunito"/>
              </a:defRPr>
            </a:lvl2pPr>
            <a:lvl3pPr lvl="2" algn="ctr" rtl="0">
              <a:lnSpc>
                <a:spcPct val="100000"/>
              </a:lnSpc>
              <a:spcBef>
                <a:spcPts val="0"/>
              </a:spcBef>
              <a:spcAft>
                <a:spcPts val="0"/>
              </a:spcAft>
              <a:buSzPts val="1000"/>
              <a:buFont typeface="Nunito"/>
              <a:buNone/>
              <a:defRPr sz="2000">
                <a:latin typeface="Nunito"/>
                <a:ea typeface="Nunito"/>
                <a:cs typeface="Nunito"/>
                <a:sym typeface="Nunito"/>
              </a:defRPr>
            </a:lvl3pPr>
            <a:lvl4pPr lvl="3" algn="ctr" rtl="0">
              <a:lnSpc>
                <a:spcPct val="100000"/>
              </a:lnSpc>
              <a:spcBef>
                <a:spcPts val="0"/>
              </a:spcBef>
              <a:spcAft>
                <a:spcPts val="0"/>
              </a:spcAft>
              <a:buSzPts val="1000"/>
              <a:buFont typeface="Nunito"/>
              <a:buNone/>
              <a:defRPr sz="2000">
                <a:latin typeface="Nunito"/>
                <a:ea typeface="Nunito"/>
                <a:cs typeface="Nunito"/>
                <a:sym typeface="Nunito"/>
              </a:defRPr>
            </a:lvl4pPr>
            <a:lvl5pPr lvl="4" algn="ctr" rtl="0">
              <a:lnSpc>
                <a:spcPct val="100000"/>
              </a:lnSpc>
              <a:spcBef>
                <a:spcPts val="0"/>
              </a:spcBef>
              <a:spcAft>
                <a:spcPts val="0"/>
              </a:spcAft>
              <a:buSzPts val="1000"/>
              <a:buFont typeface="Nunito"/>
              <a:buNone/>
              <a:defRPr sz="2000">
                <a:latin typeface="Nunito"/>
                <a:ea typeface="Nunito"/>
                <a:cs typeface="Nunito"/>
                <a:sym typeface="Nunito"/>
              </a:defRPr>
            </a:lvl5pPr>
            <a:lvl6pPr lvl="5" algn="ctr" rtl="0">
              <a:lnSpc>
                <a:spcPct val="100000"/>
              </a:lnSpc>
              <a:spcBef>
                <a:spcPts val="0"/>
              </a:spcBef>
              <a:spcAft>
                <a:spcPts val="0"/>
              </a:spcAft>
              <a:buSzPts val="1000"/>
              <a:buFont typeface="Nunito"/>
              <a:buNone/>
              <a:defRPr sz="2000">
                <a:latin typeface="Nunito"/>
                <a:ea typeface="Nunito"/>
                <a:cs typeface="Nunito"/>
                <a:sym typeface="Nunito"/>
              </a:defRPr>
            </a:lvl6pPr>
            <a:lvl7pPr lvl="6" algn="ctr" rtl="0">
              <a:lnSpc>
                <a:spcPct val="100000"/>
              </a:lnSpc>
              <a:spcBef>
                <a:spcPts val="0"/>
              </a:spcBef>
              <a:spcAft>
                <a:spcPts val="0"/>
              </a:spcAft>
              <a:buSzPts val="1000"/>
              <a:buFont typeface="Nunito"/>
              <a:buNone/>
              <a:defRPr sz="2000">
                <a:latin typeface="Nunito"/>
                <a:ea typeface="Nunito"/>
                <a:cs typeface="Nunito"/>
                <a:sym typeface="Nunito"/>
              </a:defRPr>
            </a:lvl7pPr>
            <a:lvl8pPr lvl="7" algn="ctr" rtl="0">
              <a:lnSpc>
                <a:spcPct val="100000"/>
              </a:lnSpc>
              <a:spcBef>
                <a:spcPts val="0"/>
              </a:spcBef>
              <a:spcAft>
                <a:spcPts val="0"/>
              </a:spcAft>
              <a:buSzPts val="1000"/>
              <a:buFont typeface="Nunito"/>
              <a:buNone/>
              <a:defRPr sz="2000">
                <a:latin typeface="Nunito"/>
                <a:ea typeface="Nunito"/>
                <a:cs typeface="Nunito"/>
                <a:sym typeface="Nunito"/>
              </a:defRPr>
            </a:lvl8pPr>
            <a:lvl9pPr lvl="8" algn="ctr" rtl="0">
              <a:lnSpc>
                <a:spcPct val="100000"/>
              </a:lnSpc>
              <a:spcBef>
                <a:spcPts val="0"/>
              </a:spcBef>
              <a:spcAft>
                <a:spcPts val="0"/>
              </a:spcAft>
              <a:buSzPts val="1000"/>
              <a:buFont typeface="Nunito"/>
              <a:buNone/>
              <a:defRPr sz="2000">
                <a:latin typeface="Nunito"/>
                <a:ea typeface="Nunito"/>
                <a:cs typeface="Nunito"/>
                <a:sym typeface="Nunito"/>
              </a:defRPr>
            </a:lvl9pPr>
          </a:lstStyle>
          <a:p>
            <a:endParaRPr/>
          </a:p>
        </p:txBody>
      </p:sp>
      <p:sp>
        <p:nvSpPr>
          <p:cNvPr id="4518" name="Google Shape;4518;p17"/>
          <p:cNvSpPr txBox="1">
            <a:spLocks noGrp="1"/>
          </p:cNvSpPr>
          <p:nvPr>
            <p:ph type="title" idx="8"/>
          </p:nvPr>
        </p:nvSpPr>
        <p:spPr>
          <a:xfrm>
            <a:off x="1855950" y="1043250"/>
            <a:ext cx="114468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519" name="Google Shape;4519;p17"/>
          <p:cNvGrpSpPr/>
          <p:nvPr/>
        </p:nvGrpSpPr>
        <p:grpSpPr>
          <a:xfrm rot="10800000">
            <a:off x="51980" y="9259852"/>
            <a:ext cx="202068" cy="182104"/>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23" name="Google Shape;4523;p17"/>
          <p:cNvGrpSpPr/>
          <p:nvPr/>
        </p:nvGrpSpPr>
        <p:grpSpPr>
          <a:xfrm rot="10800000">
            <a:off x="17929840" y="8959421"/>
            <a:ext cx="241736" cy="219374"/>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527" name="Google Shape;4527;p17"/>
          <p:cNvSpPr/>
          <p:nvPr/>
        </p:nvSpPr>
        <p:spPr>
          <a:xfrm rot="10800000">
            <a:off x="12129256" y="-78734"/>
            <a:ext cx="6549844" cy="102214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28" name="Google Shape;4528;p17"/>
          <p:cNvSpPr/>
          <p:nvPr/>
        </p:nvSpPr>
        <p:spPr>
          <a:xfrm rot="10800000">
            <a:off x="-120572" y="9646866"/>
            <a:ext cx="5591280" cy="87318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29" name="Google Shape;4529;p17"/>
          <p:cNvGrpSpPr/>
          <p:nvPr/>
        </p:nvGrpSpPr>
        <p:grpSpPr>
          <a:xfrm rot="10800000">
            <a:off x="15194753" y="9178552"/>
            <a:ext cx="646706" cy="1676556"/>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38" name="Google Shape;4538;p17"/>
          <p:cNvGrpSpPr/>
          <p:nvPr/>
        </p:nvGrpSpPr>
        <p:grpSpPr>
          <a:xfrm rot="10800000">
            <a:off x="16771644" y="8670310"/>
            <a:ext cx="2099640" cy="1342432"/>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47" name="Google Shape;4547;p17"/>
          <p:cNvGrpSpPr/>
          <p:nvPr/>
        </p:nvGrpSpPr>
        <p:grpSpPr>
          <a:xfrm rot="10800000">
            <a:off x="17294802" y="9408482"/>
            <a:ext cx="1345284" cy="1300868"/>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67" name="Google Shape;4567;p17"/>
          <p:cNvGrpSpPr/>
          <p:nvPr/>
        </p:nvGrpSpPr>
        <p:grpSpPr>
          <a:xfrm rot="10800000">
            <a:off x="16558306" y="9135688"/>
            <a:ext cx="654640" cy="1771792"/>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95" name="Google Shape;4595;p17"/>
          <p:cNvGrpSpPr/>
          <p:nvPr/>
        </p:nvGrpSpPr>
        <p:grpSpPr>
          <a:xfrm rot="10800000">
            <a:off x="15403379" y="9491739"/>
            <a:ext cx="986390" cy="1695530"/>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16" name="Google Shape;4616;p17"/>
          <p:cNvGrpSpPr/>
          <p:nvPr/>
        </p:nvGrpSpPr>
        <p:grpSpPr>
          <a:xfrm rot="10800000">
            <a:off x="14512910" y="9530918"/>
            <a:ext cx="1217456" cy="1701744"/>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39" name="Google Shape;4639;p17"/>
          <p:cNvGrpSpPr/>
          <p:nvPr/>
        </p:nvGrpSpPr>
        <p:grpSpPr>
          <a:xfrm flipH="1">
            <a:off x="16946878" y="7073520"/>
            <a:ext cx="651708" cy="850332"/>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62" name="Google Shape;4662;p17"/>
          <p:cNvGrpSpPr/>
          <p:nvPr/>
        </p:nvGrpSpPr>
        <p:grpSpPr>
          <a:xfrm>
            <a:off x="-938720" y="-540761"/>
            <a:ext cx="4520316" cy="3088686"/>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73" name="Google Shape;4773;p17"/>
          <p:cNvGrpSpPr/>
          <p:nvPr/>
        </p:nvGrpSpPr>
        <p:grpSpPr>
          <a:xfrm rot="10800000">
            <a:off x="1839193" y="9441350"/>
            <a:ext cx="544754" cy="710416"/>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96" name="Google Shape;4796;p17"/>
          <p:cNvGrpSpPr/>
          <p:nvPr/>
        </p:nvGrpSpPr>
        <p:grpSpPr>
          <a:xfrm rot="10800000">
            <a:off x="15679525" y="-373177"/>
            <a:ext cx="3000470" cy="2921054"/>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11" name="Google Shape;4811;p17"/>
          <p:cNvGrpSpPr/>
          <p:nvPr/>
        </p:nvGrpSpPr>
        <p:grpSpPr>
          <a:xfrm rot="10800000">
            <a:off x="16376281" y="368281"/>
            <a:ext cx="2374558" cy="3185454"/>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59" name="Google Shape;4859;p17"/>
          <p:cNvGrpSpPr/>
          <p:nvPr/>
        </p:nvGrpSpPr>
        <p:grpSpPr>
          <a:xfrm rot="10800000">
            <a:off x="51976" y="9282806"/>
            <a:ext cx="1393704" cy="1429288"/>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921" name="Google Shape;4921;p17"/>
          <p:cNvGrpSpPr/>
          <p:nvPr/>
        </p:nvGrpSpPr>
        <p:grpSpPr>
          <a:xfrm rot="-620">
            <a:off x="3056058" y="9676078"/>
            <a:ext cx="1116360" cy="844608"/>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915765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six columns ">
  <p:cSld name="Title and six columns ">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1971438" y="3872000"/>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1912938" y="4886500"/>
            <a:ext cx="3799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12655350" y="3883096"/>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12655350" y="4897600"/>
            <a:ext cx="3682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7313376" y="7115796"/>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7313376" y="8123426"/>
            <a:ext cx="3682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7313376" y="3872020"/>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7313376" y="4886500"/>
            <a:ext cx="3682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1971438" y="7115796"/>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1971438" y="8123426"/>
            <a:ext cx="3682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12655350" y="7126896"/>
            <a:ext cx="3682800" cy="803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4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36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12655350" y="8134526"/>
            <a:ext cx="3682800" cy="697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1855950" y="1043250"/>
            <a:ext cx="13735800" cy="112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1460376" y="9371707"/>
            <a:ext cx="473884" cy="479014"/>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968" name="Google Shape;4968;p18"/>
          <p:cNvGrpSpPr/>
          <p:nvPr/>
        </p:nvGrpSpPr>
        <p:grpSpPr>
          <a:xfrm rot="-1081952">
            <a:off x="565874" y="1283845"/>
            <a:ext cx="281400" cy="253598"/>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972" name="Google Shape;4972;p18"/>
          <p:cNvSpPr/>
          <p:nvPr/>
        </p:nvSpPr>
        <p:spPr>
          <a:xfrm flipH="1">
            <a:off x="-508199" y="9654657"/>
            <a:ext cx="5915910" cy="66641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73" name="Google Shape;4973;p18"/>
          <p:cNvSpPr/>
          <p:nvPr/>
        </p:nvSpPr>
        <p:spPr>
          <a:xfrm>
            <a:off x="13740819" y="-62000"/>
            <a:ext cx="5067802" cy="79134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974" name="Google Shape;4974;p18"/>
          <p:cNvGrpSpPr/>
          <p:nvPr/>
        </p:nvGrpSpPr>
        <p:grpSpPr>
          <a:xfrm rot="-4252119">
            <a:off x="311157" y="-712491"/>
            <a:ext cx="752826" cy="1951666"/>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983" name="Google Shape;4983;p18"/>
          <p:cNvGrpSpPr/>
          <p:nvPr/>
        </p:nvGrpSpPr>
        <p:grpSpPr>
          <a:xfrm rot="-4252119">
            <a:off x="455972" y="-351978"/>
            <a:ext cx="762060" cy="2062528"/>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11" name="Google Shape;5011;p18"/>
          <p:cNvGrpSpPr/>
          <p:nvPr/>
        </p:nvGrpSpPr>
        <p:grpSpPr>
          <a:xfrm rot="-2429099" flipH="1">
            <a:off x="-868998" y="8170445"/>
            <a:ext cx="2314872" cy="1481198"/>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20" name="Google Shape;5020;p18"/>
          <p:cNvGrpSpPr/>
          <p:nvPr/>
        </p:nvGrpSpPr>
        <p:grpSpPr>
          <a:xfrm rot="5400000">
            <a:off x="861778" y="8916583"/>
            <a:ext cx="720800" cy="1952438"/>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45" name="Google Shape;5045;p18"/>
          <p:cNvGrpSpPr/>
          <p:nvPr/>
        </p:nvGrpSpPr>
        <p:grpSpPr>
          <a:xfrm rot="-5400000" flipH="1">
            <a:off x="-412552" y="9088270"/>
            <a:ext cx="1866944" cy="1094528"/>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53" name="Google Shape;5053;p18"/>
          <p:cNvGrpSpPr/>
          <p:nvPr/>
        </p:nvGrpSpPr>
        <p:grpSpPr>
          <a:xfrm rot="-1172199">
            <a:off x="17027932" y="1200514"/>
            <a:ext cx="1750608" cy="1326928"/>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74" name="Google Shape;5074;p18"/>
          <p:cNvGrpSpPr/>
          <p:nvPr/>
        </p:nvGrpSpPr>
        <p:grpSpPr>
          <a:xfrm rot="1768382" flipH="1">
            <a:off x="16854081" y="8511507"/>
            <a:ext cx="1699762" cy="1654650"/>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89" name="Google Shape;5089;p18"/>
          <p:cNvGrpSpPr/>
          <p:nvPr/>
        </p:nvGrpSpPr>
        <p:grpSpPr>
          <a:xfrm>
            <a:off x="16326397" y="-61981"/>
            <a:ext cx="1697014" cy="1740342"/>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51" name="Google Shape;5151;p18"/>
          <p:cNvGrpSpPr/>
          <p:nvPr/>
        </p:nvGrpSpPr>
        <p:grpSpPr>
          <a:xfrm rot="-3631618" flipH="1">
            <a:off x="16934301" y="8758050"/>
            <a:ext cx="666442" cy="18052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76" name="Google Shape;5176;p18"/>
          <p:cNvGrpSpPr/>
          <p:nvPr/>
        </p:nvGrpSpPr>
        <p:grpSpPr>
          <a:xfrm rot="-5400000">
            <a:off x="16018575" y="638192"/>
            <a:ext cx="323826" cy="291832"/>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80" name="Google Shape;5180;p18"/>
          <p:cNvGrpSpPr/>
          <p:nvPr/>
        </p:nvGrpSpPr>
        <p:grpSpPr>
          <a:xfrm rot="1768319">
            <a:off x="17838634" y="8902995"/>
            <a:ext cx="323828" cy="291834"/>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84" name="Google Shape;5184;p18"/>
          <p:cNvGrpSpPr/>
          <p:nvPr/>
        </p:nvGrpSpPr>
        <p:grpSpPr>
          <a:xfrm rot="1768319">
            <a:off x="16788924" y="8469919"/>
            <a:ext cx="323828" cy="291834"/>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891613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2522400" y="3853150"/>
            <a:ext cx="13243200" cy="162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6028400" y="5437250"/>
            <a:ext cx="6485400" cy="99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4800">
                <a:solidFill>
                  <a:schemeClr val="dk1"/>
                </a:solidFill>
              </a:defRPr>
            </a:lvl1pPr>
            <a:lvl2pPr lvl="1" algn="ctr" rtl="0">
              <a:lnSpc>
                <a:spcPct val="100000"/>
              </a:lnSpc>
              <a:spcBef>
                <a:spcPts val="0"/>
              </a:spcBef>
              <a:spcAft>
                <a:spcPts val="0"/>
              </a:spcAft>
              <a:buNone/>
              <a:defRPr sz="4800">
                <a:solidFill>
                  <a:schemeClr val="dk1"/>
                </a:solidFill>
              </a:defRPr>
            </a:lvl2pPr>
            <a:lvl3pPr lvl="2" algn="ctr" rtl="0">
              <a:lnSpc>
                <a:spcPct val="100000"/>
              </a:lnSpc>
              <a:spcBef>
                <a:spcPts val="0"/>
              </a:spcBef>
              <a:spcAft>
                <a:spcPts val="0"/>
              </a:spcAft>
              <a:buNone/>
              <a:defRPr sz="4800">
                <a:solidFill>
                  <a:schemeClr val="dk1"/>
                </a:solidFill>
              </a:defRPr>
            </a:lvl3pPr>
            <a:lvl4pPr lvl="3" algn="ctr" rtl="0">
              <a:lnSpc>
                <a:spcPct val="100000"/>
              </a:lnSpc>
              <a:spcBef>
                <a:spcPts val="0"/>
              </a:spcBef>
              <a:spcAft>
                <a:spcPts val="0"/>
              </a:spcAft>
              <a:buNone/>
              <a:defRPr sz="4800">
                <a:solidFill>
                  <a:schemeClr val="dk1"/>
                </a:solidFill>
              </a:defRPr>
            </a:lvl4pPr>
            <a:lvl5pPr lvl="4" algn="ctr" rtl="0">
              <a:lnSpc>
                <a:spcPct val="100000"/>
              </a:lnSpc>
              <a:spcBef>
                <a:spcPts val="0"/>
              </a:spcBef>
              <a:spcAft>
                <a:spcPts val="0"/>
              </a:spcAft>
              <a:buNone/>
              <a:defRPr sz="4800">
                <a:solidFill>
                  <a:schemeClr val="dk1"/>
                </a:solidFill>
              </a:defRPr>
            </a:lvl5pPr>
            <a:lvl6pPr lvl="5" algn="ctr" rtl="0">
              <a:lnSpc>
                <a:spcPct val="100000"/>
              </a:lnSpc>
              <a:spcBef>
                <a:spcPts val="0"/>
              </a:spcBef>
              <a:spcAft>
                <a:spcPts val="0"/>
              </a:spcAft>
              <a:buNone/>
              <a:defRPr sz="4800">
                <a:solidFill>
                  <a:schemeClr val="dk1"/>
                </a:solidFill>
              </a:defRPr>
            </a:lvl6pPr>
            <a:lvl7pPr lvl="6" algn="ctr" rtl="0">
              <a:lnSpc>
                <a:spcPct val="100000"/>
              </a:lnSpc>
              <a:spcBef>
                <a:spcPts val="0"/>
              </a:spcBef>
              <a:spcAft>
                <a:spcPts val="0"/>
              </a:spcAft>
              <a:buNone/>
              <a:defRPr sz="4800">
                <a:solidFill>
                  <a:schemeClr val="dk1"/>
                </a:solidFill>
              </a:defRPr>
            </a:lvl7pPr>
            <a:lvl8pPr lvl="7" algn="ctr" rtl="0">
              <a:lnSpc>
                <a:spcPct val="100000"/>
              </a:lnSpc>
              <a:spcBef>
                <a:spcPts val="0"/>
              </a:spcBef>
              <a:spcAft>
                <a:spcPts val="0"/>
              </a:spcAft>
              <a:buNone/>
              <a:defRPr sz="4800">
                <a:solidFill>
                  <a:schemeClr val="dk1"/>
                </a:solidFill>
              </a:defRPr>
            </a:lvl8pPr>
            <a:lvl9pPr lvl="8" algn="ctr" rtl="0">
              <a:lnSpc>
                <a:spcPct val="100000"/>
              </a:lnSpc>
              <a:spcBef>
                <a:spcPts val="0"/>
              </a:spcBef>
              <a:spcAft>
                <a:spcPts val="0"/>
              </a:spcAft>
              <a:buNone/>
              <a:defRPr sz="4800">
                <a:solidFill>
                  <a:schemeClr val="dk1"/>
                </a:solidFill>
              </a:defRPr>
            </a:lvl9pPr>
          </a:lstStyle>
          <a:p>
            <a:endParaRPr/>
          </a:p>
        </p:txBody>
      </p:sp>
      <p:grpSp>
        <p:nvGrpSpPr>
          <p:cNvPr id="5191" name="Google Shape;5191;p19"/>
          <p:cNvGrpSpPr/>
          <p:nvPr/>
        </p:nvGrpSpPr>
        <p:grpSpPr>
          <a:xfrm rot="10800000" flipH="1">
            <a:off x="17757359" y="8384816"/>
            <a:ext cx="323826" cy="291832"/>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95" name="Google Shape;5195;p19"/>
          <p:cNvGrpSpPr/>
          <p:nvPr/>
        </p:nvGrpSpPr>
        <p:grpSpPr>
          <a:xfrm rot="10800000" flipH="1">
            <a:off x="266163" y="8308671"/>
            <a:ext cx="310938" cy="282174"/>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199" name="Google Shape;5199;p19"/>
          <p:cNvSpPr/>
          <p:nvPr/>
        </p:nvSpPr>
        <p:spPr>
          <a:xfrm rot="10800000" flipH="1">
            <a:off x="-441674" y="-78776"/>
            <a:ext cx="8172620" cy="127546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00" name="Google Shape;5200;p19"/>
          <p:cNvSpPr/>
          <p:nvPr/>
        </p:nvSpPr>
        <p:spPr>
          <a:xfrm rot="10800000" flipH="1">
            <a:off x="9044426" y="8949883"/>
            <a:ext cx="9313904" cy="14544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201" name="Google Shape;5201;p19"/>
          <p:cNvGrpSpPr/>
          <p:nvPr/>
        </p:nvGrpSpPr>
        <p:grpSpPr>
          <a:xfrm rot="10800000" flipH="1">
            <a:off x="3263282" y="8590585"/>
            <a:ext cx="831840" cy="2156502"/>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10" name="Google Shape;5210;p19"/>
          <p:cNvGrpSpPr/>
          <p:nvPr/>
        </p:nvGrpSpPr>
        <p:grpSpPr>
          <a:xfrm rot="10800000" flipH="1">
            <a:off x="-633887" y="7936848"/>
            <a:ext cx="2700702" cy="1726728"/>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19" name="Google Shape;5219;p19"/>
          <p:cNvGrpSpPr/>
          <p:nvPr/>
        </p:nvGrpSpPr>
        <p:grpSpPr>
          <a:xfrm rot="10800000" flipH="1">
            <a:off x="-336513" y="8886343"/>
            <a:ext cx="1730398" cy="1673266"/>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39" name="Google Shape;5239;p19"/>
          <p:cNvGrpSpPr/>
          <p:nvPr/>
        </p:nvGrpSpPr>
        <p:grpSpPr>
          <a:xfrm rot="10800000" flipH="1">
            <a:off x="1499185" y="8535448"/>
            <a:ext cx="842042" cy="22790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67" name="Google Shape;5267;p19"/>
          <p:cNvGrpSpPr/>
          <p:nvPr/>
        </p:nvGrpSpPr>
        <p:grpSpPr>
          <a:xfrm rot="10800000" flipH="1">
            <a:off x="2558010" y="8993426"/>
            <a:ext cx="1268764" cy="2180908"/>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88" name="Google Shape;5288;p19"/>
          <p:cNvGrpSpPr/>
          <p:nvPr/>
        </p:nvGrpSpPr>
        <p:grpSpPr>
          <a:xfrm rot="10800000" flipH="1">
            <a:off x="3406177" y="9043824"/>
            <a:ext cx="1565978" cy="218890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11" name="Google Shape;5311;p19"/>
          <p:cNvGrpSpPr/>
          <p:nvPr/>
        </p:nvGrpSpPr>
        <p:grpSpPr>
          <a:xfrm>
            <a:off x="1003196" y="5883244"/>
            <a:ext cx="838272" cy="1093756"/>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34" name="Google Shape;5334;p19"/>
          <p:cNvGrpSpPr/>
          <p:nvPr/>
        </p:nvGrpSpPr>
        <p:grpSpPr>
          <a:xfrm rot="10800000" flipH="1">
            <a:off x="16539936" y="1587000"/>
            <a:ext cx="2380040" cy="1514148"/>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43" name="Google Shape;5343;p19"/>
          <p:cNvGrpSpPr/>
          <p:nvPr/>
        </p:nvGrpSpPr>
        <p:grpSpPr>
          <a:xfrm rot="10800000" flipH="1">
            <a:off x="17091601" y="389033"/>
            <a:ext cx="2084518" cy="2094026"/>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71" name="Google Shape;5371;p19"/>
          <p:cNvGrpSpPr/>
          <p:nvPr/>
        </p:nvGrpSpPr>
        <p:grpSpPr>
          <a:xfrm rot="10800000" flipH="1">
            <a:off x="16968870" y="-540741"/>
            <a:ext cx="736832" cy="1995862"/>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96" name="Google Shape;5396;p19"/>
          <p:cNvGrpSpPr/>
          <p:nvPr/>
        </p:nvGrpSpPr>
        <p:grpSpPr>
          <a:xfrm rot="-4992369">
            <a:off x="14462836" y="-516709"/>
            <a:ext cx="728620" cy="1888990"/>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405" name="Google Shape;5405;p19"/>
          <p:cNvSpPr/>
          <p:nvPr/>
        </p:nvSpPr>
        <p:spPr>
          <a:xfrm rot="10800000" flipH="1">
            <a:off x="15982156" y="-249916"/>
            <a:ext cx="1096092" cy="176019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06" name="Google Shape;5406;p19"/>
          <p:cNvSpPr/>
          <p:nvPr/>
        </p:nvSpPr>
        <p:spPr>
          <a:xfrm rot="10800000" flipH="1">
            <a:off x="15967947" y="-399477"/>
            <a:ext cx="972070" cy="178312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07" name="Google Shape;5407;p19"/>
          <p:cNvSpPr/>
          <p:nvPr/>
        </p:nvSpPr>
        <p:spPr>
          <a:xfrm rot="10800000" flipH="1">
            <a:off x="16624841" y="953287"/>
            <a:ext cx="340066" cy="281154"/>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08" name="Google Shape;5408;p19"/>
          <p:cNvSpPr/>
          <p:nvPr/>
        </p:nvSpPr>
        <p:spPr>
          <a:xfrm rot="10800000" flipH="1">
            <a:off x="16494832" y="710596"/>
            <a:ext cx="472252" cy="365364"/>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09" name="Google Shape;5409;p19"/>
          <p:cNvSpPr/>
          <p:nvPr/>
        </p:nvSpPr>
        <p:spPr>
          <a:xfrm rot="10800000" flipH="1">
            <a:off x="16330105" y="454150"/>
            <a:ext cx="652414" cy="447004"/>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0" name="Google Shape;5410;p19"/>
          <p:cNvSpPr/>
          <p:nvPr/>
        </p:nvSpPr>
        <p:spPr>
          <a:xfrm rot="10800000" flipH="1">
            <a:off x="16197981" y="147320"/>
            <a:ext cx="752598" cy="41933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1" name="Google Shape;5411;p19"/>
          <p:cNvSpPr/>
          <p:nvPr/>
        </p:nvSpPr>
        <p:spPr>
          <a:xfrm rot="10800000" flipH="1">
            <a:off x="16164571" y="-99283"/>
            <a:ext cx="470438" cy="298842"/>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2" name="Google Shape;5412;p19"/>
          <p:cNvSpPr/>
          <p:nvPr/>
        </p:nvSpPr>
        <p:spPr>
          <a:xfrm rot="10800000" flipH="1">
            <a:off x="16246053" y="689910"/>
            <a:ext cx="53822" cy="4208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3" name="Google Shape;5413;p19"/>
          <p:cNvSpPr/>
          <p:nvPr/>
        </p:nvSpPr>
        <p:spPr>
          <a:xfrm rot="10800000" flipH="1">
            <a:off x="16187247" y="634480"/>
            <a:ext cx="52158" cy="4208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4" name="Google Shape;5414;p19"/>
          <p:cNvSpPr/>
          <p:nvPr/>
        </p:nvSpPr>
        <p:spPr>
          <a:xfrm rot="10800000" flipH="1">
            <a:off x="16163715" y="733650"/>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5" name="Google Shape;5415;p19"/>
          <p:cNvSpPr/>
          <p:nvPr/>
        </p:nvSpPr>
        <p:spPr>
          <a:xfrm rot="10800000" flipH="1">
            <a:off x="16805795" y="437804"/>
            <a:ext cx="52158" cy="4208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6" name="Google Shape;5416;p19"/>
          <p:cNvSpPr/>
          <p:nvPr/>
        </p:nvSpPr>
        <p:spPr>
          <a:xfrm rot="10800000" flipH="1">
            <a:off x="16740237" y="389026"/>
            <a:ext cx="52158" cy="4041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7" name="Google Shape;5417;p19"/>
          <p:cNvSpPr/>
          <p:nvPr/>
        </p:nvSpPr>
        <p:spPr>
          <a:xfrm rot="10800000" flipH="1">
            <a:off x="16471301" y="772301"/>
            <a:ext cx="52158" cy="4036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8" name="Google Shape;5418;p19"/>
          <p:cNvSpPr/>
          <p:nvPr/>
        </p:nvSpPr>
        <p:spPr>
          <a:xfrm rot="10800000" flipH="1">
            <a:off x="16432651" y="871470"/>
            <a:ext cx="53822" cy="4041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9" name="Google Shape;5419;p19"/>
          <p:cNvSpPr/>
          <p:nvPr/>
        </p:nvSpPr>
        <p:spPr>
          <a:xfrm rot="10800000" flipH="1">
            <a:off x="16910003" y="947106"/>
            <a:ext cx="52158" cy="4208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0" name="Google Shape;5420;p19"/>
          <p:cNvSpPr/>
          <p:nvPr/>
        </p:nvSpPr>
        <p:spPr>
          <a:xfrm rot="10800000" flipH="1">
            <a:off x="16827665" y="886588"/>
            <a:ext cx="52158" cy="4208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1" name="Google Shape;5421;p19"/>
          <p:cNvSpPr/>
          <p:nvPr/>
        </p:nvSpPr>
        <p:spPr>
          <a:xfrm rot="10800000" flipH="1">
            <a:off x="16728495" y="1242952"/>
            <a:ext cx="53822" cy="4208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2" name="Google Shape;5422;p19"/>
          <p:cNvSpPr/>
          <p:nvPr/>
        </p:nvSpPr>
        <p:spPr>
          <a:xfrm rot="10800000" flipH="1">
            <a:off x="16783925" y="1330381"/>
            <a:ext cx="52158" cy="4203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3" name="Google Shape;5423;p19"/>
          <p:cNvSpPr/>
          <p:nvPr/>
        </p:nvSpPr>
        <p:spPr>
          <a:xfrm rot="-10392468" flipH="1">
            <a:off x="14710530" y="-212267"/>
            <a:ext cx="1372220" cy="172200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4" name="Google Shape;5424;p19"/>
          <p:cNvSpPr/>
          <p:nvPr/>
        </p:nvSpPr>
        <p:spPr>
          <a:xfrm rot="-10392468" flipH="1">
            <a:off x="14857431" y="-415975"/>
            <a:ext cx="966702" cy="1763930"/>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5" name="Google Shape;5425;p19"/>
          <p:cNvSpPr/>
          <p:nvPr/>
        </p:nvSpPr>
        <p:spPr>
          <a:xfrm rot="-10392468" flipH="1">
            <a:off x="15516425" y="-118655"/>
            <a:ext cx="279534" cy="266734"/>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6" name="Google Shape;5426;p19"/>
          <p:cNvSpPr/>
          <p:nvPr/>
        </p:nvSpPr>
        <p:spPr>
          <a:xfrm rot="-10392468" flipH="1">
            <a:off x="15259739" y="147706"/>
            <a:ext cx="385462" cy="383648"/>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7" name="Google Shape;5427;p19"/>
          <p:cNvSpPr/>
          <p:nvPr/>
        </p:nvSpPr>
        <p:spPr>
          <a:xfrm rot="-10392468" flipH="1">
            <a:off x="15067530" y="329958"/>
            <a:ext cx="432580" cy="548032"/>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8" name="Google Shape;5428;p19"/>
          <p:cNvSpPr/>
          <p:nvPr/>
        </p:nvSpPr>
        <p:spPr>
          <a:xfrm rot="-10392468" flipH="1">
            <a:off x="15079528" y="590661"/>
            <a:ext cx="222840" cy="289058"/>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9" name="Google Shape;5429;p19"/>
          <p:cNvSpPr/>
          <p:nvPr/>
        </p:nvSpPr>
        <p:spPr>
          <a:xfrm rot="-10392468" flipH="1">
            <a:off x="14828053" y="824305"/>
            <a:ext cx="285682" cy="342174"/>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0" name="Google Shape;5430;p19"/>
          <p:cNvSpPr/>
          <p:nvPr/>
        </p:nvSpPr>
        <p:spPr>
          <a:xfrm rot="-10392468" flipH="1">
            <a:off x="14765517" y="1024102"/>
            <a:ext cx="203994" cy="237052"/>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1" name="Google Shape;5431;p19"/>
          <p:cNvSpPr/>
          <p:nvPr/>
        </p:nvSpPr>
        <p:spPr>
          <a:xfrm rot="10800000" flipH="1">
            <a:off x="15970364" y="794171"/>
            <a:ext cx="57248" cy="43742"/>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2" name="Google Shape;5432;p19"/>
          <p:cNvSpPr/>
          <p:nvPr/>
        </p:nvSpPr>
        <p:spPr>
          <a:xfrm rot="-10392468" flipH="1">
            <a:off x="15621752" y="938973"/>
            <a:ext cx="57196" cy="43742"/>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3" name="Google Shape;5433;p19"/>
          <p:cNvSpPr/>
          <p:nvPr/>
        </p:nvSpPr>
        <p:spPr>
          <a:xfrm rot="-10392468" flipH="1">
            <a:off x="15610118" y="837664"/>
            <a:ext cx="57196"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4" name="Google Shape;5434;p19"/>
          <p:cNvSpPr/>
          <p:nvPr/>
        </p:nvSpPr>
        <p:spPr>
          <a:xfrm rot="-10392468" flipH="1">
            <a:off x="14866592" y="329309"/>
            <a:ext cx="57196" cy="43742"/>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5" name="Google Shape;5435;p19"/>
          <p:cNvSpPr/>
          <p:nvPr/>
        </p:nvSpPr>
        <p:spPr>
          <a:xfrm rot="-10392468" flipH="1">
            <a:off x="14872170" y="424769"/>
            <a:ext cx="57196"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6" name="Google Shape;5436;p19"/>
          <p:cNvSpPr/>
          <p:nvPr/>
        </p:nvSpPr>
        <p:spPr>
          <a:xfrm rot="-10392468" flipH="1">
            <a:off x="14973990" y="365801"/>
            <a:ext cx="57196" cy="4374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7" name="Google Shape;5437;p19"/>
          <p:cNvSpPr/>
          <p:nvPr/>
        </p:nvSpPr>
        <p:spPr>
          <a:xfrm rot="-10392468" flipH="1">
            <a:off x="15003042" y="1315547"/>
            <a:ext cx="57196" cy="43742"/>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8" name="Google Shape;5438;p19"/>
          <p:cNvSpPr/>
          <p:nvPr/>
        </p:nvSpPr>
        <p:spPr>
          <a:xfrm rot="-10392468" flipH="1">
            <a:off x="14936221" y="1336263"/>
            <a:ext cx="55534" cy="43742"/>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9" name="Google Shape;5439;p19"/>
          <p:cNvSpPr/>
          <p:nvPr/>
        </p:nvSpPr>
        <p:spPr>
          <a:xfrm rot="-10392468" flipH="1">
            <a:off x="14733236" y="951621"/>
            <a:ext cx="57196" cy="43742"/>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40" name="Google Shape;5440;p19"/>
          <p:cNvSpPr/>
          <p:nvPr/>
        </p:nvSpPr>
        <p:spPr>
          <a:xfrm rot="-10392468" flipH="1">
            <a:off x="14740198" y="893177"/>
            <a:ext cx="57196" cy="43742"/>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41" name="Google Shape;5441;p19"/>
          <p:cNvSpPr/>
          <p:nvPr/>
        </p:nvSpPr>
        <p:spPr>
          <a:xfrm rot="-10392468" flipH="1">
            <a:off x="15695324" y="321362"/>
            <a:ext cx="57196" cy="4379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42" name="Google Shape;5442;p19"/>
          <p:cNvSpPr/>
          <p:nvPr/>
        </p:nvSpPr>
        <p:spPr>
          <a:xfrm rot="-10392468" flipH="1">
            <a:off x="15134704" y="508519"/>
            <a:ext cx="57248" cy="43742"/>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43" name="Google Shape;5443;p19"/>
          <p:cNvSpPr/>
          <p:nvPr/>
        </p:nvSpPr>
        <p:spPr>
          <a:xfrm rot="-10392468" flipH="1">
            <a:off x="15567156" y="600688"/>
            <a:ext cx="57196" cy="45404"/>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444" name="Google Shape;5444;p19"/>
          <p:cNvGrpSpPr/>
          <p:nvPr/>
        </p:nvGrpSpPr>
        <p:grpSpPr>
          <a:xfrm rot="10800000" flipH="1">
            <a:off x="14344098" y="8675849"/>
            <a:ext cx="873004" cy="1138486"/>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467" name="Google Shape;5467;p19"/>
          <p:cNvGrpSpPr/>
          <p:nvPr/>
        </p:nvGrpSpPr>
        <p:grpSpPr>
          <a:xfrm rot="10800000" flipH="1">
            <a:off x="-442563" y="-373177"/>
            <a:ext cx="3000470" cy="2921054"/>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482" name="Google Shape;5482;p19"/>
          <p:cNvGrpSpPr/>
          <p:nvPr/>
        </p:nvGrpSpPr>
        <p:grpSpPr>
          <a:xfrm rot="10800000" flipH="1">
            <a:off x="-513405" y="368281"/>
            <a:ext cx="2374558" cy="3185454"/>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530" name="Google Shape;5530;p19"/>
          <p:cNvGrpSpPr/>
          <p:nvPr/>
        </p:nvGrpSpPr>
        <p:grpSpPr>
          <a:xfrm rot="10800000" flipH="1">
            <a:off x="15847674" y="8421591"/>
            <a:ext cx="2233500" cy="2290526"/>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592" name="Google Shape;5592;p19"/>
          <p:cNvGrpSpPr/>
          <p:nvPr/>
        </p:nvGrpSpPr>
        <p:grpSpPr>
          <a:xfrm rot="-5400000">
            <a:off x="11125064" y="9061966"/>
            <a:ext cx="2014000" cy="1683492"/>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931196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13163838" y="3738384"/>
            <a:ext cx="3657000" cy="1146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10373638" y="4992008"/>
            <a:ext cx="6574800" cy="2617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2800">
                <a:latin typeface="Nunito"/>
                <a:ea typeface="Nunito"/>
                <a:cs typeface="Nunito"/>
                <a:sym typeface="Nunito"/>
              </a:defRPr>
            </a:lvl1pPr>
            <a:lvl2pPr lvl="1" algn="r" rtl="0">
              <a:lnSpc>
                <a:spcPct val="115000"/>
              </a:lnSpc>
              <a:spcBef>
                <a:spcPts val="0"/>
              </a:spcBef>
              <a:spcAft>
                <a:spcPts val="0"/>
              </a:spcAft>
              <a:buNone/>
              <a:defRPr sz="2800">
                <a:latin typeface="Nunito"/>
                <a:ea typeface="Nunito"/>
                <a:cs typeface="Nunito"/>
                <a:sym typeface="Nunito"/>
              </a:defRPr>
            </a:lvl2pPr>
            <a:lvl3pPr lvl="2" algn="r" rtl="0">
              <a:lnSpc>
                <a:spcPct val="115000"/>
              </a:lnSpc>
              <a:spcBef>
                <a:spcPts val="0"/>
              </a:spcBef>
              <a:spcAft>
                <a:spcPts val="0"/>
              </a:spcAft>
              <a:buNone/>
              <a:defRPr sz="2800">
                <a:latin typeface="Nunito"/>
                <a:ea typeface="Nunito"/>
                <a:cs typeface="Nunito"/>
                <a:sym typeface="Nunito"/>
              </a:defRPr>
            </a:lvl3pPr>
            <a:lvl4pPr lvl="3" algn="r" rtl="0">
              <a:lnSpc>
                <a:spcPct val="115000"/>
              </a:lnSpc>
              <a:spcBef>
                <a:spcPts val="0"/>
              </a:spcBef>
              <a:spcAft>
                <a:spcPts val="0"/>
              </a:spcAft>
              <a:buNone/>
              <a:defRPr sz="2800">
                <a:latin typeface="Nunito"/>
                <a:ea typeface="Nunito"/>
                <a:cs typeface="Nunito"/>
                <a:sym typeface="Nunito"/>
              </a:defRPr>
            </a:lvl4pPr>
            <a:lvl5pPr lvl="4" algn="r" rtl="0">
              <a:lnSpc>
                <a:spcPct val="115000"/>
              </a:lnSpc>
              <a:spcBef>
                <a:spcPts val="0"/>
              </a:spcBef>
              <a:spcAft>
                <a:spcPts val="0"/>
              </a:spcAft>
              <a:buNone/>
              <a:defRPr sz="2800">
                <a:latin typeface="Nunito"/>
                <a:ea typeface="Nunito"/>
                <a:cs typeface="Nunito"/>
                <a:sym typeface="Nunito"/>
              </a:defRPr>
            </a:lvl5pPr>
            <a:lvl6pPr lvl="5" algn="r" rtl="0">
              <a:lnSpc>
                <a:spcPct val="115000"/>
              </a:lnSpc>
              <a:spcBef>
                <a:spcPts val="0"/>
              </a:spcBef>
              <a:spcAft>
                <a:spcPts val="0"/>
              </a:spcAft>
              <a:buNone/>
              <a:defRPr sz="2800">
                <a:latin typeface="Nunito"/>
                <a:ea typeface="Nunito"/>
                <a:cs typeface="Nunito"/>
                <a:sym typeface="Nunito"/>
              </a:defRPr>
            </a:lvl6pPr>
            <a:lvl7pPr lvl="6" algn="r" rtl="0">
              <a:lnSpc>
                <a:spcPct val="115000"/>
              </a:lnSpc>
              <a:spcBef>
                <a:spcPts val="0"/>
              </a:spcBef>
              <a:spcAft>
                <a:spcPts val="0"/>
              </a:spcAft>
              <a:buNone/>
              <a:defRPr sz="2800">
                <a:latin typeface="Nunito"/>
                <a:ea typeface="Nunito"/>
                <a:cs typeface="Nunito"/>
                <a:sym typeface="Nunito"/>
              </a:defRPr>
            </a:lvl7pPr>
            <a:lvl8pPr lvl="7" algn="r" rtl="0">
              <a:lnSpc>
                <a:spcPct val="115000"/>
              </a:lnSpc>
              <a:spcBef>
                <a:spcPts val="0"/>
              </a:spcBef>
              <a:spcAft>
                <a:spcPts val="0"/>
              </a:spcAft>
              <a:buNone/>
              <a:defRPr sz="2800">
                <a:latin typeface="Nunito"/>
                <a:ea typeface="Nunito"/>
                <a:cs typeface="Nunito"/>
                <a:sym typeface="Nunito"/>
              </a:defRPr>
            </a:lvl8pPr>
            <a:lvl9pPr lvl="8" algn="r" rtl="0">
              <a:lnSpc>
                <a:spcPct val="115000"/>
              </a:lnSpc>
              <a:spcBef>
                <a:spcPts val="0"/>
              </a:spcBef>
              <a:spcAft>
                <a:spcPts val="0"/>
              </a:spcAft>
              <a:buNone/>
              <a:defRPr sz="2800">
                <a:latin typeface="Nunito"/>
                <a:ea typeface="Nunito"/>
                <a:cs typeface="Nunito"/>
                <a:sym typeface="Nunito"/>
              </a:defRPr>
            </a:lvl9pPr>
          </a:lstStyle>
          <a:p>
            <a:endParaRPr/>
          </a:p>
        </p:txBody>
      </p:sp>
      <p:sp>
        <p:nvSpPr>
          <p:cNvPr id="5627" name="Google Shape;5627;p20"/>
          <p:cNvSpPr/>
          <p:nvPr/>
        </p:nvSpPr>
        <p:spPr>
          <a:xfrm>
            <a:off x="10508901" y="9148601"/>
            <a:ext cx="7894570" cy="123206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28" name="Google Shape;5628;p20"/>
          <p:cNvSpPr/>
          <p:nvPr/>
        </p:nvSpPr>
        <p:spPr>
          <a:xfrm flipH="1">
            <a:off x="-128805" y="-65915"/>
            <a:ext cx="6755274" cy="105487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629" name="Google Shape;5629;p20"/>
          <p:cNvGrpSpPr/>
          <p:nvPr/>
        </p:nvGrpSpPr>
        <p:grpSpPr>
          <a:xfrm flipH="1">
            <a:off x="16043435" y="-225193"/>
            <a:ext cx="2148298" cy="1373542"/>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638" name="Google Shape;5638;p20"/>
          <p:cNvGrpSpPr/>
          <p:nvPr/>
        </p:nvGrpSpPr>
        <p:grpSpPr>
          <a:xfrm>
            <a:off x="15825442" y="7744264"/>
            <a:ext cx="2578028" cy="2823764"/>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689" name="Google Shape;5689;p20"/>
          <p:cNvGrpSpPr/>
          <p:nvPr/>
        </p:nvGrpSpPr>
        <p:grpSpPr>
          <a:xfrm rot="7057695">
            <a:off x="-395776" y="9372938"/>
            <a:ext cx="1745760" cy="783404"/>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699" name="Google Shape;5699;p20"/>
          <p:cNvGrpSpPr/>
          <p:nvPr/>
        </p:nvGrpSpPr>
        <p:grpSpPr>
          <a:xfrm flipH="1">
            <a:off x="71929" y="-289153"/>
            <a:ext cx="1619958" cy="1661318"/>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761" name="Google Shape;5761;p20"/>
          <p:cNvGrpSpPr/>
          <p:nvPr/>
        </p:nvGrpSpPr>
        <p:grpSpPr>
          <a:xfrm rot="5400000" flipH="1">
            <a:off x="2921284" y="138311"/>
            <a:ext cx="234872" cy="211666"/>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765" name="Google Shape;5765;p20"/>
          <p:cNvGrpSpPr/>
          <p:nvPr/>
        </p:nvGrpSpPr>
        <p:grpSpPr>
          <a:xfrm>
            <a:off x="618677" y="-225213"/>
            <a:ext cx="1374086" cy="1378434"/>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793" name="Google Shape;5793;p20"/>
          <p:cNvGrpSpPr/>
          <p:nvPr/>
        </p:nvGrpSpPr>
        <p:grpSpPr>
          <a:xfrm>
            <a:off x="1505566" y="-278415"/>
            <a:ext cx="998376" cy="965414"/>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13" name="Google Shape;5813;p20"/>
          <p:cNvGrpSpPr/>
          <p:nvPr/>
        </p:nvGrpSpPr>
        <p:grpSpPr>
          <a:xfrm flipH="1">
            <a:off x="3360236" y="-242188"/>
            <a:ext cx="795220" cy="1111548"/>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36" name="Google Shape;5836;p20"/>
          <p:cNvGrpSpPr/>
          <p:nvPr/>
        </p:nvGrpSpPr>
        <p:grpSpPr>
          <a:xfrm flipH="1">
            <a:off x="17215743" y="-22164"/>
            <a:ext cx="1038386" cy="1626288"/>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59" name="Google Shape;5859;p20"/>
          <p:cNvGrpSpPr/>
          <p:nvPr/>
        </p:nvGrpSpPr>
        <p:grpSpPr>
          <a:xfrm flipH="1">
            <a:off x="16796565" y="1815218"/>
            <a:ext cx="1760958" cy="1334756"/>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79" name="Google Shape;5879;p20"/>
          <p:cNvGrpSpPr/>
          <p:nvPr/>
        </p:nvGrpSpPr>
        <p:grpSpPr>
          <a:xfrm rot="5400000" flipH="1">
            <a:off x="17617510" y="1807211"/>
            <a:ext cx="234872" cy="211666"/>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83" name="Google Shape;5883;p20"/>
          <p:cNvGrpSpPr/>
          <p:nvPr/>
        </p:nvGrpSpPr>
        <p:grpSpPr>
          <a:xfrm rot="-2542812">
            <a:off x="15014843" y="-187420"/>
            <a:ext cx="1745738" cy="783428"/>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91188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5893"/>
        <p:cNvGrpSpPr/>
        <p:nvPr/>
      </p:nvGrpSpPr>
      <p:grpSpPr>
        <a:xfrm>
          <a:off x="0" y="0"/>
          <a:ext cx="0" cy="0"/>
          <a:chOff x="0" y="0"/>
          <a:chExt cx="0" cy="0"/>
        </a:xfrm>
      </p:grpSpPr>
      <p:sp>
        <p:nvSpPr>
          <p:cNvPr id="5894" name="Google Shape;5894;p21"/>
          <p:cNvSpPr/>
          <p:nvPr/>
        </p:nvSpPr>
        <p:spPr>
          <a:xfrm rot="5400000">
            <a:off x="-2553400" y="6818749"/>
            <a:ext cx="6000108" cy="936398"/>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95" name="Google Shape;5895;p21"/>
          <p:cNvSpPr/>
          <p:nvPr/>
        </p:nvSpPr>
        <p:spPr>
          <a:xfrm>
            <a:off x="11656333" y="-65915"/>
            <a:ext cx="6755274" cy="105487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896" name="Google Shape;5896;p21"/>
          <p:cNvGrpSpPr/>
          <p:nvPr/>
        </p:nvGrpSpPr>
        <p:grpSpPr>
          <a:xfrm rot="10800000">
            <a:off x="15987089" y="9073163"/>
            <a:ext cx="2148298" cy="1373542"/>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05" name="Google Shape;5905;p21"/>
          <p:cNvGrpSpPr/>
          <p:nvPr/>
        </p:nvGrpSpPr>
        <p:grpSpPr>
          <a:xfrm rot="5400000">
            <a:off x="-70094" y="8234046"/>
            <a:ext cx="1959272" cy="2146028"/>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56" name="Google Shape;5956;p21"/>
          <p:cNvGrpSpPr/>
          <p:nvPr/>
        </p:nvGrpSpPr>
        <p:grpSpPr>
          <a:xfrm rot="2699802" flipH="1">
            <a:off x="91531" y="-78110"/>
            <a:ext cx="1745726" cy="783376"/>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66" name="Google Shape;5966;p21"/>
          <p:cNvGrpSpPr/>
          <p:nvPr/>
        </p:nvGrpSpPr>
        <p:grpSpPr>
          <a:xfrm>
            <a:off x="16810739" y="-225203"/>
            <a:ext cx="1619958" cy="1661318"/>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28" name="Google Shape;6028;p21"/>
          <p:cNvGrpSpPr/>
          <p:nvPr/>
        </p:nvGrpSpPr>
        <p:grpSpPr>
          <a:xfrm rot="-5400000">
            <a:off x="15126644" y="138311"/>
            <a:ext cx="234872" cy="211666"/>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32" name="Google Shape;6032;p21"/>
          <p:cNvGrpSpPr/>
          <p:nvPr/>
        </p:nvGrpSpPr>
        <p:grpSpPr>
          <a:xfrm flipH="1">
            <a:off x="16290037" y="-225213"/>
            <a:ext cx="1374086" cy="1378434"/>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60" name="Google Shape;6060;p21"/>
          <p:cNvGrpSpPr/>
          <p:nvPr/>
        </p:nvGrpSpPr>
        <p:grpSpPr>
          <a:xfrm flipH="1">
            <a:off x="15778858" y="-278415"/>
            <a:ext cx="998376" cy="965414"/>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80" name="Google Shape;6080;p21"/>
          <p:cNvGrpSpPr/>
          <p:nvPr/>
        </p:nvGrpSpPr>
        <p:grpSpPr>
          <a:xfrm>
            <a:off x="14127344" y="-242188"/>
            <a:ext cx="795220" cy="1111548"/>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03" name="Google Shape;6103;p21"/>
          <p:cNvGrpSpPr/>
          <p:nvPr/>
        </p:nvGrpSpPr>
        <p:grpSpPr>
          <a:xfrm rot="10800000">
            <a:off x="17159395" y="8617386"/>
            <a:ext cx="1038386" cy="1626288"/>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26" name="Google Shape;6126;p21"/>
          <p:cNvGrpSpPr/>
          <p:nvPr/>
        </p:nvGrpSpPr>
        <p:grpSpPr>
          <a:xfrm rot="10800000">
            <a:off x="16740219" y="7071536"/>
            <a:ext cx="1760958" cy="1334756"/>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46" name="Google Shape;6146;p21"/>
          <p:cNvGrpSpPr/>
          <p:nvPr/>
        </p:nvGrpSpPr>
        <p:grpSpPr>
          <a:xfrm rot="5400000" flipH="1">
            <a:off x="17617510" y="1807211"/>
            <a:ext cx="234872" cy="211666"/>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50" name="Google Shape;6150;p21"/>
          <p:cNvGrpSpPr/>
          <p:nvPr/>
        </p:nvGrpSpPr>
        <p:grpSpPr>
          <a:xfrm rot="-8257188" flipH="1">
            <a:off x="14958497" y="9625502"/>
            <a:ext cx="1745738" cy="783428"/>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160" name="Google Shape;6160;p21"/>
          <p:cNvSpPr txBox="1">
            <a:spLocks noGrp="1"/>
          </p:cNvSpPr>
          <p:nvPr>
            <p:ph type="title"/>
          </p:nvPr>
        </p:nvSpPr>
        <p:spPr>
          <a:xfrm>
            <a:off x="1467894" y="3755428"/>
            <a:ext cx="3657000" cy="1146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1247078" y="5009102"/>
            <a:ext cx="6574800" cy="2664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2800">
                <a:latin typeface="Nunito"/>
                <a:ea typeface="Nunito"/>
                <a:cs typeface="Nunito"/>
                <a:sym typeface="Nunito"/>
              </a:defRPr>
            </a:lvl1pPr>
            <a:lvl2pPr lvl="1" rtl="0">
              <a:lnSpc>
                <a:spcPct val="115000"/>
              </a:lnSpc>
              <a:spcBef>
                <a:spcPts val="0"/>
              </a:spcBef>
              <a:spcAft>
                <a:spcPts val="0"/>
              </a:spcAft>
              <a:buNone/>
              <a:defRPr sz="2800">
                <a:latin typeface="Nunito"/>
                <a:ea typeface="Nunito"/>
                <a:cs typeface="Nunito"/>
                <a:sym typeface="Nunito"/>
              </a:defRPr>
            </a:lvl2pPr>
            <a:lvl3pPr lvl="2" rtl="0">
              <a:lnSpc>
                <a:spcPct val="115000"/>
              </a:lnSpc>
              <a:spcBef>
                <a:spcPts val="0"/>
              </a:spcBef>
              <a:spcAft>
                <a:spcPts val="0"/>
              </a:spcAft>
              <a:buNone/>
              <a:defRPr sz="2800">
                <a:latin typeface="Nunito"/>
                <a:ea typeface="Nunito"/>
                <a:cs typeface="Nunito"/>
                <a:sym typeface="Nunito"/>
              </a:defRPr>
            </a:lvl3pPr>
            <a:lvl4pPr lvl="3" rtl="0">
              <a:lnSpc>
                <a:spcPct val="115000"/>
              </a:lnSpc>
              <a:spcBef>
                <a:spcPts val="0"/>
              </a:spcBef>
              <a:spcAft>
                <a:spcPts val="0"/>
              </a:spcAft>
              <a:buNone/>
              <a:defRPr sz="2800">
                <a:latin typeface="Nunito"/>
                <a:ea typeface="Nunito"/>
                <a:cs typeface="Nunito"/>
                <a:sym typeface="Nunito"/>
              </a:defRPr>
            </a:lvl4pPr>
            <a:lvl5pPr lvl="4" rtl="0">
              <a:lnSpc>
                <a:spcPct val="115000"/>
              </a:lnSpc>
              <a:spcBef>
                <a:spcPts val="0"/>
              </a:spcBef>
              <a:spcAft>
                <a:spcPts val="0"/>
              </a:spcAft>
              <a:buNone/>
              <a:defRPr sz="2800">
                <a:latin typeface="Nunito"/>
                <a:ea typeface="Nunito"/>
                <a:cs typeface="Nunito"/>
                <a:sym typeface="Nunito"/>
              </a:defRPr>
            </a:lvl5pPr>
            <a:lvl6pPr lvl="5" rtl="0">
              <a:lnSpc>
                <a:spcPct val="115000"/>
              </a:lnSpc>
              <a:spcBef>
                <a:spcPts val="0"/>
              </a:spcBef>
              <a:spcAft>
                <a:spcPts val="0"/>
              </a:spcAft>
              <a:buNone/>
              <a:defRPr sz="2800">
                <a:latin typeface="Nunito"/>
                <a:ea typeface="Nunito"/>
                <a:cs typeface="Nunito"/>
                <a:sym typeface="Nunito"/>
              </a:defRPr>
            </a:lvl6pPr>
            <a:lvl7pPr lvl="6" rtl="0">
              <a:lnSpc>
                <a:spcPct val="115000"/>
              </a:lnSpc>
              <a:spcBef>
                <a:spcPts val="0"/>
              </a:spcBef>
              <a:spcAft>
                <a:spcPts val="0"/>
              </a:spcAft>
              <a:buNone/>
              <a:defRPr sz="2800">
                <a:latin typeface="Nunito"/>
                <a:ea typeface="Nunito"/>
                <a:cs typeface="Nunito"/>
                <a:sym typeface="Nunito"/>
              </a:defRPr>
            </a:lvl7pPr>
            <a:lvl8pPr lvl="7" rtl="0">
              <a:lnSpc>
                <a:spcPct val="115000"/>
              </a:lnSpc>
              <a:spcBef>
                <a:spcPts val="0"/>
              </a:spcBef>
              <a:spcAft>
                <a:spcPts val="0"/>
              </a:spcAft>
              <a:buNone/>
              <a:defRPr sz="2800">
                <a:latin typeface="Nunito"/>
                <a:ea typeface="Nunito"/>
                <a:cs typeface="Nunito"/>
                <a:sym typeface="Nunito"/>
              </a:defRPr>
            </a:lvl8pPr>
            <a:lvl9pPr lvl="8" rtl="0">
              <a:lnSpc>
                <a:spcPct val="115000"/>
              </a:lnSpc>
              <a:spcBef>
                <a:spcPts val="0"/>
              </a:spcBef>
              <a:spcAft>
                <a:spcPts val="0"/>
              </a:spcAft>
              <a:buNone/>
              <a:defRPr sz="2800">
                <a:latin typeface="Nunito"/>
                <a:ea typeface="Nunito"/>
                <a:cs typeface="Nunito"/>
                <a:sym typeface="Nunito"/>
              </a:defRPr>
            </a:lvl9pPr>
          </a:lstStyle>
          <a:p>
            <a:endParaRPr/>
          </a:p>
        </p:txBody>
      </p:sp>
    </p:spTree>
    <p:extLst>
      <p:ext uri="{BB962C8B-B14F-4D97-AF65-F5344CB8AC3E}">
        <p14:creationId xmlns:p14="http://schemas.microsoft.com/office/powerpoint/2010/main" val="3161528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87007-8DC3-43CD-84A5-9E16F72DD113}"/>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364A6A-5CBE-4309-9D4C-97911F83B8C4}"/>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6795F5-3B5E-4BBA-920D-94A37F63D15F}"/>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6/3/2026</a:t>
            </a:fld>
            <a:endParaRPr lang="en-US"/>
          </a:p>
        </p:txBody>
      </p:sp>
      <p:sp>
        <p:nvSpPr>
          <p:cNvPr id="5" name="Footer Placeholder 4">
            <a:extLst>
              <a:ext uri="{FF2B5EF4-FFF2-40B4-BE49-F238E27FC236}">
                <a16:creationId xmlns:a16="http://schemas.microsoft.com/office/drawing/2014/main" id="{ACFFFBCB-AB6F-4C0C-B1CB-B346E6D265B4}"/>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ACAE2D-44D7-4C52-A3B7-642B2F05291B}"/>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4048073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text 6">
  <p:cSld name="Title and text 6">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11752252" y="3791750"/>
            <a:ext cx="2819400" cy="14112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4800" i="0"/>
            </a:lvl1pPr>
            <a:lvl2pPr lvl="1" algn="r" rtl="0">
              <a:spcBef>
                <a:spcPts val="0"/>
              </a:spcBef>
              <a:spcAft>
                <a:spcPts val="0"/>
              </a:spcAft>
              <a:buClr>
                <a:srgbClr val="4D4F40"/>
              </a:buClr>
              <a:buSzPts val="2400"/>
              <a:buNone/>
              <a:defRPr sz="4800">
                <a:solidFill>
                  <a:srgbClr val="4D4F40"/>
                </a:solidFill>
              </a:defRPr>
            </a:lvl2pPr>
            <a:lvl3pPr lvl="2" algn="r" rtl="0">
              <a:spcBef>
                <a:spcPts val="0"/>
              </a:spcBef>
              <a:spcAft>
                <a:spcPts val="0"/>
              </a:spcAft>
              <a:buClr>
                <a:srgbClr val="4D4F40"/>
              </a:buClr>
              <a:buSzPts val="2400"/>
              <a:buNone/>
              <a:defRPr sz="4800">
                <a:solidFill>
                  <a:srgbClr val="4D4F40"/>
                </a:solidFill>
              </a:defRPr>
            </a:lvl3pPr>
            <a:lvl4pPr lvl="3" algn="r" rtl="0">
              <a:spcBef>
                <a:spcPts val="0"/>
              </a:spcBef>
              <a:spcAft>
                <a:spcPts val="0"/>
              </a:spcAft>
              <a:buClr>
                <a:srgbClr val="4D4F40"/>
              </a:buClr>
              <a:buSzPts val="2400"/>
              <a:buNone/>
              <a:defRPr sz="4800">
                <a:solidFill>
                  <a:srgbClr val="4D4F40"/>
                </a:solidFill>
              </a:defRPr>
            </a:lvl4pPr>
            <a:lvl5pPr lvl="4" algn="r" rtl="0">
              <a:spcBef>
                <a:spcPts val="0"/>
              </a:spcBef>
              <a:spcAft>
                <a:spcPts val="0"/>
              </a:spcAft>
              <a:buClr>
                <a:srgbClr val="4D4F40"/>
              </a:buClr>
              <a:buSzPts val="2400"/>
              <a:buNone/>
              <a:defRPr sz="4800">
                <a:solidFill>
                  <a:srgbClr val="4D4F40"/>
                </a:solidFill>
              </a:defRPr>
            </a:lvl5pPr>
            <a:lvl6pPr lvl="5" algn="r" rtl="0">
              <a:spcBef>
                <a:spcPts val="0"/>
              </a:spcBef>
              <a:spcAft>
                <a:spcPts val="0"/>
              </a:spcAft>
              <a:buClr>
                <a:srgbClr val="4D4F40"/>
              </a:buClr>
              <a:buSzPts val="2400"/>
              <a:buNone/>
              <a:defRPr sz="4800">
                <a:solidFill>
                  <a:srgbClr val="4D4F40"/>
                </a:solidFill>
              </a:defRPr>
            </a:lvl6pPr>
            <a:lvl7pPr lvl="6" algn="r" rtl="0">
              <a:spcBef>
                <a:spcPts val="0"/>
              </a:spcBef>
              <a:spcAft>
                <a:spcPts val="0"/>
              </a:spcAft>
              <a:buClr>
                <a:srgbClr val="4D4F40"/>
              </a:buClr>
              <a:buSzPts val="2400"/>
              <a:buNone/>
              <a:defRPr sz="4800">
                <a:solidFill>
                  <a:srgbClr val="4D4F40"/>
                </a:solidFill>
              </a:defRPr>
            </a:lvl7pPr>
            <a:lvl8pPr lvl="7" algn="r" rtl="0">
              <a:spcBef>
                <a:spcPts val="0"/>
              </a:spcBef>
              <a:spcAft>
                <a:spcPts val="0"/>
              </a:spcAft>
              <a:buClr>
                <a:srgbClr val="4D4F40"/>
              </a:buClr>
              <a:buSzPts val="2400"/>
              <a:buNone/>
              <a:defRPr sz="4800">
                <a:solidFill>
                  <a:srgbClr val="4D4F40"/>
                </a:solidFill>
              </a:defRPr>
            </a:lvl8pPr>
            <a:lvl9pPr lvl="8" algn="r" rtl="0">
              <a:spcBef>
                <a:spcPts val="0"/>
              </a:spcBef>
              <a:spcAft>
                <a:spcPts val="0"/>
              </a:spcAft>
              <a:buClr>
                <a:srgbClr val="4D4F40"/>
              </a:buClr>
              <a:buSzPts val="2400"/>
              <a:buNone/>
              <a:defRPr sz="4800">
                <a:solidFill>
                  <a:srgbClr val="4D4F40"/>
                </a:solidFill>
              </a:defRPr>
            </a:lvl9pPr>
          </a:lstStyle>
          <a:p>
            <a:endParaRPr/>
          </a:p>
        </p:txBody>
      </p:sp>
      <p:sp>
        <p:nvSpPr>
          <p:cNvPr id="7041" name="Google Shape;7041;p25"/>
          <p:cNvSpPr txBox="1">
            <a:spLocks noGrp="1"/>
          </p:cNvSpPr>
          <p:nvPr>
            <p:ph type="subTitle" idx="1"/>
          </p:nvPr>
        </p:nvSpPr>
        <p:spPr>
          <a:xfrm>
            <a:off x="10354038" y="5222600"/>
            <a:ext cx="4438800" cy="23514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2800">
                <a:latin typeface="Nunito"/>
                <a:ea typeface="Nunito"/>
                <a:cs typeface="Nunito"/>
                <a:sym typeface="Nunito"/>
              </a:defRPr>
            </a:lvl1pPr>
            <a:lvl2pPr lvl="1" algn="r" rtl="0">
              <a:spcBef>
                <a:spcPts val="0"/>
              </a:spcBef>
              <a:spcAft>
                <a:spcPts val="0"/>
              </a:spcAft>
              <a:buNone/>
              <a:defRPr sz="2800">
                <a:latin typeface="Nunito"/>
                <a:ea typeface="Nunito"/>
                <a:cs typeface="Nunito"/>
                <a:sym typeface="Nunito"/>
              </a:defRPr>
            </a:lvl2pPr>
            <a:lvl3pPr lvl="2" algn="r" rtl="0">
              <a:spcBef>
                <a:spcPts val="0"/>
              </a:spcBef>
              <a:spcAft>
                <a:spcPts val="0"/>
              </a:spcAft>
              <a:buNone/>
              <a:defRPr sz="2800">
                <a:latin typeface="Nunito"/>
                <a:ea typeface="Nunito"/>
                <a:cs typeface="Nunito"/>
                <a:sym typeface="Nunito"/>
              </a:defRPr>
            </a:lvl3pPr>
            <a:lvl4pPr lvl="3" algn="r" rtl="0">
              <a:spcBef>
                <a:spcPts val="0"/>
              </a:spcBef>
              <a:spcAft>
                <a:spcPts val="0"/>
              </a:spcAft>
              <a:buNone/>
              <a:defRPr sz="2800">
                <a:latin typeface="Nunito"/>
                <a:ea typeface="Nunito"/>
                <a:cs typeface="Nunito"/>
                <a:sym typeface="Nunito"/>
              </a:defRPr>
            </a:lvl4pPr>
            <a:lvl5pPr lvl="4" algn="r" rtl="0">
              <a:spcBef>
                <a:spcPts val="0"/>
              </a:spcBef>
              <a:spcAft>
                <a:spcPts val="0"/>
              </a:spcAft>
              <a:buNone/>
              <a:defRPr sz="2800">
                <a:latin typeface="Nunito"/>
                <a:ea typeface="Nunito"/>
                <a:cs typeface="Nunito"/>
                <a:sym typeface="Nunito"/>
              </a:defRPr>
            </a:lvl5pPr>
            <a:lvl6pPr lvl="5" algn="r" rtl="0">
              <a:spcBef>
                <a:spcPts val="0"/>
              </a:spcBef>
              <a:spcAft>
                <a:spcPts val="0"/>
              </a:spcAft>
              <a:buNone/>
              <a:defRPr sz="2800">
                <a:latin typeface="Nunito"/>
                <a:ea typeface="Nunito"/>
                <a:cs typeface="Nunito"/>
                <a:sym typeface="Nunito"/>
              </a:defRPr>
            </a:lvl6pPr>
            <a:lvl7pPr lvl="6" algn="r" rtl="0">
              <a:spcBef>
                <a:spcPts val="0"/>
              </a:spcBef>
              <a:spcAft>
                <a:spcPts val="0"/>
              </a:spcAft>
              <a:buNone/>
              <a:defRPr sz="2800">
                <a:latin typeface="Nunito"/>
                <a:ea typeface="Nunito"/>
                <a:cs typeface="Nunito"/>
                <a:sym typeface="Nunito"/>
              </a:defRPr>
            </a:lvl7pPr>
            <a:lvl8pPr lvl="7" algn="r" rtl="0">
              <a:spcBef>
                <a:spcPts val="0"/>
              </a:spcBef>
              <a:spcAft>
                <a:spcPts val="0"/>
              </a:spcAft>
              <a:buNone/>
              <a:defRPr sz="2800">
                <a:latin typeface="Nunito"/>
                <a:ea typeface="Nunito"/>
                <a:cs typeface="Nunito"/>
                <a:sym typeface="Nunito"/>
              </a:defRPr>
            </a:lvl8pPr>
            <a:lvl9pPr lvl="8" algn="r" rtl="0">
              <a:spcBef>
                <a:spcPts val="0"/>
              </a:spcBef>
              <a:spcAft>
                <a:spcPts val="0"/>
              </a:spcAft>
              <a:buNone/>
              <a:defRPr sz="2800">
                <a:latin typeface="Nunito"/>
                <a:ea typeface="Nunito"/>
                <a:cs typeface="Nunito"/>
                <a:sym typeface="Nunito"/>
              </a:defRPr>
            </a:lvl9pPr>
          </a:lstStyle>
          <a:p>
            <a:endParaRPr/>
          </a:p>
        </p:txBody>
      </p:sp>
      <p:grpSp>
        <p:nvGrpSpPr>
          <p:cNvPr id="7042" name="Google Shape;7042;p25"/>
          <p:cNvGrpSpPr/>
          <p:nvPr/>
        </p:nvGrpSpPr>
        <p:grpSpPr>
          <a:xfrm rot="-5400000" flipH="1">
            <a:off x="-277180" y="8131640"/>
            <a:ext cx="1170876" cy="525388"/>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052" name="Google Shape;7052;p25"/>
          <p:cNvSpPr/>
          <p:nvPr/>
        </p:nvSpPr>
        <p:spPr>
          <a:xfrm flipH="1">
            <a:off x="-83099" y="9369051"/>
            <a:ext cx="7035454" cy="952014"/>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53" name="Google Shape;7053;p25"/>
          <p:cNvSpPr/>
          <p:nvPr/>
        </p:nvSpPr>
        <p:spPr>
          <a:xfrm flipH="1">
            <a:off x="13259948" y="-30152"/>
            <a:ext cx="5415972" cy="122440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054" name="Google Shape;7054;p25"/>
          <p:cNvGrpSpPr/>
          <p:nvPr/>
        </p:nvGrpSpPr>
        <p:grpSpPr>
          <a:xfrm rot="5400000" flipH="1">
            <a:off x="17222500" y="-579406"/>
            <a:ext cx="878100" cy="2276432"/>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063" name="Google Shape;7063;p25"/>
          <p:cNvGrpSpPr/>
          <p:nvPr/>
        </p:nvGrpSpPr>
        <p:grpSpPr>
          <a:xfrm rot="5400000" flipH="1">
            <a:off x="16893439" y="-242826"/>
            <a:ext cx="888870" cy="2405744"/>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091" name="Google Shape;7091;p25"/>
          <p:cNvGrpSpPr/>
          <p:nvPr/>
        </p:nvGrpSpPr>
        <p:grpSpPr>
          <a:xfrm flipH="1">
            <a:off x="-80728" y="8922714"/>
            <a:ext cx="1753604" cy="1122064"/>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100" name="Google Shape;7100;p25"/>
          <p:cNvGrpSpPr/>
          <p:nvPr/>
        </p:nvGrpSpPr>
        <p:grpSpPr>
          <a:xfrm flipH="1">
            <a:off x="-633482" y="8327311"/>
            <a:ext cx="1544740" cy="1551786"/>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128" name="Google Shape;7128;p25"/>
          <p:cNvGrpSpPr/>
          <p:nvPr/>
        </p:nvGrpSpPr>
        <p:grpSpPr>
          <a:xfrm flipH="1">
            <a:off x="-119687" y="9234209"/>
            <a:ext cx="1123142" cy="1086842"/>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148" name="Google Shape;7148;p25"/>
          <p:cNvGrpSpPr/>
          <p:nvPr/>
        </p:nvGrpSpPr>
        <p:grpSpPr>
          <a:xfrm rot="5400000" flipH="1">
            <a:off x="1048980" y="9079366"/>
            <a:ext cx="546032" cy="147904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173" name="Google Shape;7173;p25"/>
          <p:cNvGrpSpPr/>
          <p:nvPr/>
        </p:nvGrpSpPr>
        <p:grpSpPr>
          <a:xfrm rot="5400000" flipH="1">
            <a:off x="-134871" y="2625667"/>
            <a:ext cx="1266534" cy="760150"/>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181" name="Google Shape;7181;p25"/>
          <p:cNvGrpSpPr/>
          <p:nvPr/>
        </p:nvGrpSpPr>
        <p:grpSpPr>
          <a:xfrm flipH="1">
            <a:off x="-371123" y="1003799"/>
            <a:ext cx="1600058" cy="1184698"/>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203" name="Google Shape;7203;p25"/>
          <p:cNvGrpSpPr/>
          <p:nvPr/>
        </p:nvGrpSpPr>
        <p:grpSpPr>
          <a:xfrm flipH="1">
            <a:off x="16299003" y="7944583"/>
            <a:ext cx="2292414" cy="2127606"/>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218" name="Google Shape;7218;p25"/>
          <p:cNvGrpSpPr/>
          <p:nvPr/>
        </p:nvGrpSpPr>
        <p:grpSpPr>
          <a:xfrm flipH="1">
            <a:off x="16750852" y="7398853"/>
            <a:ext cx="1813908" cy="2320414"/>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266" name="Google Shape;7266;p25"/>
          <p:cNvGrpSpPr/>
          <p:nvPr/>
        </p:nvGrpSpPr>
        <p:grpSpPr>
          <a:xfrm flipH="1">
            <a:off x="-277201" y="-313654"/>
            <a:ext cx="1551166" cy="1553892"/>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28" name="Google Shape;7328;p25"/>
          <p:cNvGrpSpPr/>
          <p:nvPr/>
        </p:nvGrpSpPr>
        <p:grpSpPr>
          <a:xfrm rot="-5400000" flipH="1">
            <a:off x="16717948" y="8426061"/>
            <a:ext cx="856936" cy="2434614"/>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551800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hanks! ">
  <p:cSld name="Thanks! ">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9624600" y="2019950"/>
            <a:ext cx="6354000" cy="18198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14400" i="0"/>
            </a:lvl1pPr>
            <a:lvl2pPr lvl="1" algn="ctr" rtl="0">
              <a:spcBef>
                <a:spcPts val="0"/>
              </a:spcBef>
              <a:spcAft>
                <a:spcPts val="0"/>
              </a:spcAft>
              <a:buClr>
                <a:srgbClr val="C6D9BB"/>
              </a:buClr>
              <a:buSzPts val="3300"/>
              <a:buNone/>
              <a:defRPr sz="6600">
                <a:solidFill>
                  <a:srgbClr val="C6D9BB"/>
                </a:solidFill>
              </a:defRPr>
            </a:lvl2pPr>
            <a:lvl3pPr lvl="2" algn="ctr" rtl="0">
              <a:spcBef>
                <a:spcPts val="0"/>
              </a:spcBef>
              <a:spcAft>
                <a:spcPts val="0"/>
              </a:spcAft>
              <a:buClr>
                <a:srgbClr val="C6D9BB"/>
              </a:buClr>
              <a:buSzPts val="3300"/>
              <a:buNone/>
              <a:defRPr sz="6600">
                <a:solidFill>
                  <a:srgbClr val="C6D9BB"/>
                </a:solidFill>
              </a:defRPr>
            </a:lvl3pPr>
            <a:lvl4pPr lvl="3" algn="ctr" rtl="0">
              <a:spcBef>
                <a:spcPts val="0"/>
              </a:spcBef>
              <a:spcAft>
                <a:spcPts val="0"/>
              </a:spcAft>
              <a:buClr>
                <a:srgbClr val="C6D9BB"/>
              </a:buClr>
              <a:buSzPts val="3300"/>
              <a:buNone/>
              <a:defRPr sz="6600">
                <a:solidFill>
                  <a:srgbClr val="C6D9BB"/>
                </a:solidFill>
              </a:defRPr>
            </a:lvl4pPr>
            <a:lvl5pPr lvl="4" algn="ctr" rtl="0">
              <a:spcBef>
                <a:spcPts val="0"/>
              </a:spcBef>
              <a:spcAft>
                <a:spcPts val="0"/>
              </a:spcAft>
              <a:buClr>
                <a:srgbClr val="C6D9BB"/>
              </a:buClr>
              <a:buSzPts val="3300"/>
              <a:buNone/>
              <a:defRPr sz="6600">
                <a:solidFill>
                  <a:srgbClr val="C6D9BB"/>
                </a:solidFill>
              </a:defRPr>
            </a:lvl5pPr>
            <a:lvl6pPr lvl="5" algn="ctr" rtl="0">
              <a:spcBef>
                <a:spcPts val="0"/>
              </a:spcBef>
              <a:spcAft>
                <a:spcPts val="0"/>
              </a:spcAft>
              <a:buClr>
                <a:srgbClr val="C6D9BB"/>
              </a:buClr>
              <a:buSzPts val="3300"/>
              <a:buNone/>
              <a:defRPr sz="6600">
                <a:solidFill>
                  <a:srgbClr val="C6D9BB"/>
                </a:solidFill>
              </a:defRPr>
            </a:lvl6pPr>
            <a:lvl7pPr lvl="6" algn="ctr" rtl="0">
              <a:spcBef>
                <a:spcPts val="0"/>
              </a:spcBef>
              <a:spcAft>
                <a:spcPts val="0"/>
              </a:spcAft>
              <a:buClr>
                <a:srgbClr val="C6D9BB"/>
              </a:buClr>
              <a:buSzPts val="3300"/>
              <a:buNone/>
              <a:defRPr sz="6600">
                <a:solidFill>
                  <a:srgbClr val="C6D9BB"/>
                </a:solidFill>
              </a:defRPr>
            </a:lvl7pPr>
            <a:lvl8pPr lvl="7" algn="ctr" rtl="0">
              <a:spcBef>
                <a:spcPts val="0"/>
              </a:spcBef>
              <a:spcAft>
                <a:spcPts val="0"/>
              </a:spcAft>
              <a:buClr>
                <a:srgbClr val="C6D9BB"/>
              </a:buClr>
              <a:buSzPts val="3300"/>
              <a:buNone/>
              <a:defRPr sz="6600">
                <a:solidFill>
                  <a:srgbClr val="C6D9BB"/>
                </a:solidFill>
              </a:defRPr>
            </a:lvl8pPr>
            <a:lvl9pPr lvl="8" algn="ctr" rtl="0">
              <a:spcBef>
                <a:spcPts val="0"/>
              </a:spcBef>
              <a:spcAft>
                <a:spcPts val="0"/>
              </a:spcAft>
              <a:buClr>
                <a:srgbClr val="C6D9BB"/>
              </a:buClr>
              <a:buSzPts val="3300"/>
              <a:buNone/>
              <a:defRPr sz="6600">
                <a:solidFill>
                  <a:srgbClr val="C6D9BB"/>
                </a:solidFill>
              </a:defRPr>
            </a:lvl9pPr>
          </a:lstStyle>
          <a:p>
            <a:endParaRPr/>
          </a:p>
        </p:txBody>
      </p:sp>
      <p:sp>
        <p:nvSpPr>
          <p:cNvPr id="7645" name="Google Shape;7645;p27"/>
          <p:cNvSpPr txBox="1">
            <a:spLocks noGrp="1"/>
          </p:cNvSpPr>
          <p:nvPr>
            <p:ph type="subTitle" idx="1"/>
          </p:nvPr>
        </p:nvSpPr>
        <p:spPr>
          <a:xfrm>
            <a:off x="9180600" y="4867550"/>
            <a:ext cx="7242000" cy="1819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9180600" y="7982150"/>
            <a:ext cx="7242000" cy="85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800">
                <a:latin typeface="Nunito"/>
                <a:ea typeface="Nunito"/>
                <a:cs typeface="Nunito"/>
                <a:sym typeface="Nunito"/>
              </a:defRPr>
            </a:lvl1pPr>
            <a:lvl2pPr lvl="1" algn="ctr" rtl="0">
              <a:spcBef>
                <a:spcPts val="0"/>
              </a:spcBef>
              <a:spcAft>
                <a:spcPts val="0"/>
              </a:spcAft>
              <a:buNone/>
              <a:defRPr sz="2800">
                <a:latin typeface="Nunito"/>
                <a:ea typeface="Nunito"/>
                <a:cs typeface="Nunito"/>
                <a:sym typeface="Nunito"/>
              </a:defRPr>
            </a:lvl2pPr>
            <a:lvl3pPr lvl="2" algn="ctr" rtl="0">
              <a:spcBef>
                <a:spcPts val="0"/>
              </a:spcBef>
              <a:spcAft>
                <a:spcPts val="0"/>
              </a:spcAft>
              <a:buNone/>
              <a:defRPr sz="2800">
                <a:latin typeface="Nunito"/>
                <a:ea typeface="Nunito"/>
                <a:cs typeface="Nunito"/>
                <a:sym typeface="Nunito"/>
              </a:defRPr>
            </a:lvl3pPr>
            <a:lvl4pPr lvl="3" algn="ctr" rtl="0">
              <a:spcBef>
                <a:spcPts val="0"/>
              </a:spcBef>
              <a:spcAft>
                <a:spcPts val="0"/>
              </a:spcAft>
              <a:buNone/>
              <a:defRPr sz="2800">
                <a:latin typeface="Nunito"/>
                <a:ea typeface="Nunito"/>
                <a:cs typeface="Nunito"/>
                <a:sym typeface="Nunito"/>
              </a:defRPr>
            </a:lvl4pPr>
            <a:lvl5pPr lvl="4" algn="ctr" rtl="0">
              <a:spcBef>
                <a:spcPts val="0"/>
              </a:spcBef>
              <a:spcAft>
                <a:spcPts val="0"/>
              </a:spcAft>
              <a:buNone/>
              <a:defRPr sz="2800">
                <a:latin typeface="Nunito"/>
                <a:ea typeface="Nunito"/>
                <a:cs typeface="Nunito"/>
                <a:sym typeface="Nunito"/>
              </a:defRPr>
            </a:lvl5pPr>
            <a:lvl6pPr lvl="5" algn="ctr" rtl="0">
              <a:spcBef>
                <a:spcPts val="0"/>
              </a:spcBef>
              <a:spcAft>
                <a:spcPts val="0"/>
              </a:spcAft>
              <a:buNone/>
              <a:defRPr sz="2800">
                <a:latin typeface="Nunito"/>
                <a:ea typeface="Nunito"/>
                <a:cs typeface="Nunito"/>
                <a:sym typeface="Nunito"/>
              </a:defRPr>
            </a:lvl6pPr>
            <a:lvl7pPr lvl="6" algn="ctr" rtl="0">
              <a:spcBef>
                <a:spcPts val="0"/>
              </a:spcBef>
              <a:spcAft>
                <a:spcPts val="0"/>
              </a:spcAft>
              <a:buNone/>
              <a:defRPr sz="2800">
                <a:latin typeface="Nunito"/>
                <a:ea typeface="Nunito"/>
                <a:cs typeface="Nunito"/>
                <a:sym typeface="Nunito"/>
              </a:defRPr>
            </a:lvl7pPr>
            <a:lvl8pPr lvl="7" algn="ctr" rtl="0">
              <a:spcBef>
                <a:spcPts val="0"/>
              </a:spcBef>
              <a:spcAft>
                <a:spcPts val="0"/>
              </a:spcAft>
              <a:buNone/>
              <a:defRPr sz="2800">
                <a:latin typeface="Nunito"/>
                <a:ea typeface="Nunito"/>
                <a:cs typeface="Nunito"/>
                <a:sym typeface="Nunito"/>
              </a:defRPr>
            </a:lvl8pPr>
            <a:lvl9pPr lvl="8" algn="ctr" rtl="0">
              <a:spcBef>
                <a:spcPts val="0"/>
              </a:spcBef>
              <a:spcAft>
                <a:spcPts val="0"/>
              </a:spcAft>
              <a:buNone/>
              <a:defRPr sz="2800">
                <a:latin typeface="Nunito"/>
                <a:ea typeface="Nunito"/>
                <a:cs typeface="Nunito"/>
                <a:sym typeface="Nunito"/>
              </a:defRPr>
            </a:lvl9pPr>
          </a:lstStyle>
          <a:p>
            <a:endParaRPr/>
          </a:p>
        </p:txBody>
      </p:sp>
      <p:sp>
        <p:nvSpPr>
          <p:cNvPr id="7647" name="Google Shape;7647;p27"/>
          <p:cNvSpPr txBox="1"/>
          <p:nvPr/>
        </p:nvSpPr>
        <p:spPr>
          <a:xfrm>
            <a:off x="9599400" y="6839950"/>
            <a:ext cx="6404400" cy="1136400"/>
          </a:xfrm>
          <a:prstGeom prst="rect">
            <a:avLst/>
          </a:prstGeom>
          <a:noFill/>
          <a:ln>
            <a:noFill/>
          </a:ln>
        </p:spPr>
        <p:txBody>
          <a:bodyPr spcFirstLastPara="1" wrap="square" lIns="182850" tIns="182850" rIns="182850" bIns="18285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800">
                <a:solidFill>
                  <a:schemeClr val="accent2"/>
                </a:solidFill>
                <a:latin typeface="Nunito"/>
                <a:ea typeface="Nunito"/>
                <a:cs typeface="Nunito"/>
                <a:sym typeface="Nunito"/>
              </a:rPr>
              <a:t>CREDITS: This presentation template was created by </a:t>
            </a:r>
            <a:r>
              <a:rPr lang="en-GB" sz="1800">
                <a:solidFill>
                  <a:schemeClr val="accent2"/>
                </a:solidFill>
                <a:uFill>
                  <a:noFill/>
                </a:uFill>
                <a:latin typeface="Nunito"/>
                <a:ea typeface="Nunito"/>
                <a:cs typeface="Nunito"/>
                <a:sym typeface="Nunito"/>
                <a:hlinkClick r:id="rId2"/>
              </a:rPr>
              <a:t>Slidesgo</a:t>
            </a:r>
            <a:r>
              <a:rPr lang="en-GB" sz="1800">
                <a:solidFill>
                  <a:schemeClr val="accent2"/>
                </a:solidFill>
                <a:latin typeface="Nunito"/>
                <a:ea typeface="Nunito"/>
                <a:cs typeface="Nunito"/>
                <a:sym typeface="Nunito"/>
              </a:rPr>
              <a:t>, including icons by </a:t>
            </a:r>
            <a:r>
              <a:rPr lang="en-GB" sz="1800">
                <a:solidFill>
                  <a:schemeClr val="accent2"/>
                </a:solidFill>
                <a:uFill>
                  <a:noFill/>
                </a:uFill>
                <a:latin typeface="Nunito"/>
                <a:ea typeface="Nunito"/>
                <a:cs typeface="Nunito"/>
                <a:sym typeface="Nunito"/>
                <a:hlinkClick r:id="rId3"/>
              </a:rPr>
              <a:t>Flaticon</a:t>
            </a:r>
            <a:r>
              <a:rPr lang="en-GB" sz="1800">
                <a:solidFill>
                  <a:schemeClr val="accent2"/>
                </a:solidFill>
                <a:latin typeface="Nunito"/>
                <a:ea typeface="Nunito"/>
                <a:cs typeface="Nunito"/>
                <a:sym typeface="Nunito"/>
              </a:rPr>
              <a:t>, infographics &amp; images by </a:t>
            </a:r>
            <a:r>
              <a:rPr lang="en-GB" sz="1800">
                <a:solidFill>
                  <a:schemeClr val="accent2"/>
                </a:solidFill>
                <a:uFill>
                  <a:noFill/>
                </a:uFill>
                <a:latin typeface="Nunito"/>
                <a:ea typeface="Nunito"/>
                <a:cs typeface="Nunito"/>
                <a:sym typeface="Nunito"/>
                <a:hlinkClick r:id="rId4"/>
              </a:rPr>
              <a:t>Freepik</a:t>
            </a:r>
            <a:r>
              <a:rPr lang="en-GB" sz="1800">
                <a:solidFill>
                  <a:schemeClr val="accent2"/>
                </a:solidFill>
                <a:latin typeface="Nunito"/>
                <a:ea typeface="Nunito"/>
                <a:cs typeface="Nunito"/>
                <a:sym typeface="Nunito"/>
              </a:rPr>
              <a:t> </a:t>
            </a:r>
            <a:endParaRPr sz="3600">
              <a:solidFill>
                <a:schemeClr val="accent2"/>
              </a:solidFill>
              <a:latin typeface="Nunito"/>
              <a:ea typeface="Nunito"/>
              <a:cs typeface="Nunito"/>
              <a:sym typeface="Nunito"/>
            </a:endParaRPr>
          </a:p>
        </p:txBody>
      </p:sp>
      <p:grpSp>
        <p:nvGrpSpPr>
          <p:cNvPr id="7648" name="Google Shape;7648;p27"/>
          <p:cNvGrpSpPr/>
          <p:nvPr/>
        </p:nvGrpSpPr>
        <p:grpSpPr>
          <a:xfrm rot="5400000">
            <a:off x="16702714" y="-328534"/>
            <a:ext cx="510868" cy="13244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57" name="Google Shape;7657;p27"/>
          <p:cNvGrpSpPr/>
          <p:nvPr/>
        </p:nvGrpSpPr>
        <p:grpSpPr>
          <a:xfrm flipH="1">
            <a:off x="16803950" y="-352001"/>
            <a:ext cx="943956" cy="1319450"/>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80" name="Google Shape;7680;p27"/>
          <p:cNvGrpSpPr/>
          <p:nvPr/>
        </p:nvGrpSpPr>
        <p:grpSpPr>
          <a:xfrm flipH="1">
            <a:off x="16968079" y="1259457"/>
            <a:ext cx="247338" cy="224458"/>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684" name="Google Shape;7684;p27"/>
          <p:cNvSpPr/>
          <p:nvPr/>
        </p:nvSpPr>
        <p:spPr>
          <a:xfrm flipH="1">
            <a:off x="-304796" y="-94400"/>
            <a:ext cx="8576920" cy="1339428"/>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685" name="Google Shape;7685;p27"/>
          <p:cNvGrpSpPr/>
          <p:nvPr/>
        </p:nvGrpSpPr>
        <p:grpSpPr>
          <a:xfrm flipH="1">
            <a:off x="17482111" y="-402192"/>
            <a:ext cx="669810" cy="1812852"/>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713" name="Google Shape;7713;p27"/>
          <p:cNvGrpSpPr/>
          <p:nvPr/>
        </p:nvGrpSpPr>
        <p:grpSpPr>
          <a:xfrm flipH="1">
            <a:off x="252607" y="8496496"/>
            <a:ext cx="760834" cy="206088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738" name="Google Shape;7738;p27"/>
          <p:cNvGrpSpPr/>
          <p:nvPr/>
        </p:nvGrpSpPr>
        <p:grpSpPr>
          <a:xfrm>
            <a:off x="16622024" y="8905214"/>
            <a:ext cx="1342776" cy="1470768"/>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789" name="Google Shape;7789;p27"/>
          <p:cNvGrpSpPr/>
          <p:nvPr/>
        </p:nvGrpSpPr>
        <p:grpSpPr>
          <a:xfrm flipH="1">
            <a:off x="5555625" y="967461"/>
            <a:ext cx="854934" cy="1114122"/>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12" name="Google Shape;7812;p27"/>
          <p:cNvGrpSpPr/>
          <p:nvPr/>
        </p:nvGrpSpPr>
        <p:grpSpPr>
          <a:xfrm rot="494480" flipH="1">
            <a:off x="251825" y="-501657"/>
            <a:ext cx="3058650" cy="3136742"/>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74" name="Google Shape;7874;p27"/>
          <p:cNvGrpSpPr/>
          <p:nvPr/>
        </p:nvGrpSpPr>
        <p:grpSpPr>
          <a:xfrm rot="5400000" flipH="1">
            <a:off x="2635715" y="187758"/>
            <a:ext cx="323826" cy="291832"/>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78" name="Google Shape;7878;p27"/>
          <p:cNvGrpSpPr/>
          <p:nvPr/>
        </p:nvGrpSpPr>
        <p:grpSpPr>
          <a:xfrm rot="5400000" flipH="1">
            <a:off x="236615" y="1927408"/>
            <a:ext cx="323826" cy="291832"/>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82" name="Google Shape;7882;p27"/>
          <p:cNvGrpSpPr/>
          <p:nvPr/>
        </p:nvGrpSpPr>
        <p:grpSpPr>
          <a:xfrm rot="5400000" flipH="1">
            <a:off x="2131015" y="2251258"/>
            <a:ext cx="323826" cy="291832"/>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459332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0500" y="1056000"/>
            <a:ext cx="13966800" cy="1936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32650" y="5231050"/>
            <a:ext cx="13794600" cy="4095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6"/>
            <a:ext cx="4267200" cy="547688"/>
          </a:xfrm>
        </p:spPr>
        <p:txBody>
          <a:bodyPr/>
          <a:lstStyle/>
          <a:p>
            <a:pPr defTabSz="1828800" fontAlgn="base">
              <a:spcBef>
                <a:spcPct val="0"/>
              </a:spcBef>
              <a:spcAft>
                <a:spcPct val="0"/>
              </a:spcAft>
              <a:defRPr/>
            </a:pPr>
            <a:endParaRPr lang="en-US" altLang="en-US" sz="2400">
              <a:solidFill>
                <a:srgbClr val="898989"/>
              </a:solidFill>
            </a:endParaRPr>
          </a:p>
        </p:txBody>
      </p:sp>
      <p:sp>
        <p:nvSpPr>
          <p:cNvPr id="5" name="Footer Placeholder 4"/>
          <p:cNvSpPr>
            <a:spLocks noGrp="1"/>
          </p:cNvSpPr>
          <p:nvPr>
            <p:ph type="ftr" sz="quarter" idx="11"/>
          </p:nvPr>
        </p:nvSpPr>
        <p:spPr>
          <a:xfrm>
            <a:off x="6248400" y="9534526"/>
            <a:ext cx="5791200" cy="547688"/>
          </a:xfrm>
        </p:spPr>
        <p:txBody>
          <a:bodyPr/>
          <a:lstStyle/>
          <a:p>
            <a:pPr algn="ctr" defTabSz="1828800" fontAlgn="base">
              <a:spcBef>
                <a:spcPct val="0"/>
              </a:spcBef>
              <a:spcAft>
                <a:spcPct val="0"/>
              </a:spcAft>
              <a:defRPr/>
            </a:pPr>
            <a:endParaRPr lang="en-US" altLang="en-US" sz="2400">
              <a:solidFill>
                <a:srgbClr val="898989"/>
              </a:solidFill>
            </a:endParaRPr>
          </a:p>
        </p:txBody>
      </p:sp>
      <p:sp>
        <p:nvSpPr>
          <p:cNvPr id="6" name="Slide Number Placeholder 5"/>
          <p:cNvSpPr>
            <a:spLocks noGrp="1"/>
          </p:cNvSpPr>
          <p:nvPr>
            <p:ph type="sldNum" sz="quarter" idx="12"/>
          </p:nvPr>
        </p:nvSpPr>
        <p:spPr>
          <a:xfrm>
            <a:off x="13106400" y="9534526"/>
            <a:ext cx="4267200" cy="547688"/>
          </a:xfrm>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801268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4459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854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2615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47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6/3/2026</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3535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6/3/2026</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953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6/3/2026</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F289099C-5FFE-720C-94CE-711BFD55E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121245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05BD-9706-41EA-93F7-7947CA609928}"/>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7468B49-59C7-440C-B4D1-B9F8FF987DC2}"/>
              </a:ext>
            </a:extLst>
          </p:cNvPr>
          <p:cNvSpPr>
            <a:spLocks noGrp="1"/>
          </p:cNvSpPr>
          <p:nvPr>
            <p:ph sz="half" idx="1"/>
          </p:nvPr>
        </p:nvSpPr>
        <p:spPr>
          <a:xfrm>
            <a:off x="12573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F61EC6-03D9-498F-A41D-232BF5C63F65}"/>
              </a:ext>
            </a:extLst>
          </p:cNvPr>
          <p:cNvSpPr>
            <a:spLocks noGrp="1"/>
          </p:cNvSpPr>
          <p:nvPr>
            <p:ph sz="half" idx="2"/>
          </p:nvPr>
        </p:nvSpPr>
        <p:spPr>
          <a:xfrm>
            <a:off x="92202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9F7673-6DCE-4EE0-B01D-83B01E618333}"/>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6/3/2026</a:t>
            </a:fld>
            <a:endParaRPr lang="en-US"/>
          </a:p>
        </p:txBody>
      </p:sp>
      <p:sp>
        <p:nvSpPr>
          <p:cNvPr id="6" name="Footer Placeholder 5">
            <a:extLst>
              <a:ext uri="{FF2B5EF4-FFF2-40B4-BE49-F238E27FC236}">
                <a16:creationId xmlns:a16="http://schemas.microsoft.com/office/drawing/2014/main" id="{A0509AAE-CF3E-411C-A2C9-83C9A35AF5A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4EFB3B-371F-4195-B6D6-856506EB6557}"/>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3013198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802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5485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7080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773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3AE4-0BCE-4B1F-B37D-A2915DE7646F}"/>
              </a:ext>
            </a:extLst>
          </p:cNvPr>
          <p:cNvSpPr>
            <a:spLocks noGrp="1"/>
          </p:cNvSpPr>
          <p:nvPr>
            <p:ph type="title"/>
          </p:nvPr>
        </p:nvSpPr>
        <p:spPr>
          <a:xfrm>
            <a:off x="1260475" y="547688"/>
            <a:ext cx="15773400" cy="198913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DE743A4-4AB1-48FD-8EBE-9F0AFA0111F4}"/>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CD930-2BD9-4E22-BDE7-5BB3604ACB74}"/>
              </a:ext>
            </a:extLst>
          </p:cNvPr>
          <p:cNvSpPr>
            <a:spLocks noGrp="1"/>
          </p:cNvSpPr>
          <p:nvPr>
            <p:ph sz="half" idx="2"/>
          </p:nvPr>
        </p:nvSpPr>
        <p:spPr>
          <a:xfrm>
            <a:off x="1260475" y="3757613"/>
            <a:ext cx="7735888"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2F95BF-B0F6-460A-A9F6-A01C7B872446}"/>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36096-1B28-4FD2-84FA-86DC2F15E363}"/>
              </a:ext>
            </a:extLst>
          </p:cNvPr>
          <p:cNvSpPr>
            <a:spLocks noGrp="1"/>
          </p:cNvSpPr>
          <p:nvPr>
            <p:ph sz="quarter" idx="4"/>
          </p:nvPr>
        </p:nvSpPr>
        <p:spPr>
          <a:xfrm>
            <a:off x="9258300" y="3757613"/>
            <a:ext cx="7775575"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81304D-605C-4796-9F7A-050DA3B6E09F}"/>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6/3/2026</a:t>
            </a:fld>
            <a:endParaRPr lang="en-US"/>
          </a:p>
        </p:txBody>
      </p:sp>
      <p:sp>
        <p:nvSpPr>
          <p:cNvPr id="8" name="Footer Placeholder 7">
            <a:extLst>
              <a:ext uri="{FF2B5EF4-FFF2-40B4-BE49-F238E27FC236}">
                <a16:creationId xmlns:a16="http://schemas.microsoft.com/office/drawing/2014/main" id="{6ADD127C-A8E5-4852-9905-B006CC2A4C7B}"/>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C2E189-FD42-47B0-A5F0-866123975885}"/>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243377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4397-0E43-441E-B1DC-C88118A5123D}"/>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CCC3D5E-6B66-4C01-8DC5-8F00728F5D83}"/>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6/3/2026</a:t>
            </a:fld>
            <a:endParaRPr lang="en-US"/>
          </a:p>
        </p:txBody>
      </p:sp>
      <p:sp>
        <p:nvSpPr>
          <p:cNvPr id="4" name="Footer Placeholder 3">
            <a:extLst>
              <a:ext uri="{FF2B5EF4-FFF2-40B4-BE49-F238E27FC236}">
                <a16:creationId xmlns:a16="http://schemas.microsoft.com/office/drawing/2014/main" id="{631B9DE6-7DBE-4F54-AED9-F228D832B93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B8F1FB-43C3-4D3C-AFEA-4DD1B10BB040}"/>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3877283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E07340-841D-4694-85D3-1EBD9DA93237}"/>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6/3/2026</a:t>
            </a:fld>
            <a:endParaRPr lang="en-US"/>
          </a:p>
        </p:txBody>
      </p:sp>
      <p:sp>
        <p:nvSpPr>
          <p:cNvPr id="3" name="Footer Placeholder 2">
            <a:extLst>
              <a:ext uri="{FF2B5EF4-FFF2-40B4-BE49-F238E27FC236}">
                <a16:creationId xmlns:a16="http://schemas.microsoft.com/office/drawing/2014/main" id="{D1AFF42D-5A32-4060-AAC9-B2B6556E4CE4}"/>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3317CA5-821A-4937-81AE-2991C9F26D8D}"/>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302837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41495-D016-4A5F-B3C8-4C22D5F20F39}"/>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4A1849-EC28-434C-9BB1-420C339F0164}"/>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6E0F0-2C5B-4CA6-9FF6-24B0F6BF36EB}"/>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243822-CED8-4FC5-BAA7-17006501AA4E}"/>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6/3/2026</a:t>
            </a:fld>
            <a:endParaRPr lang="en-US"/>
          </a:p>
        </p:txBody>
      </p:sp>
      <p:sp>
        <p:nvSpPr>
          <p:cNvPr id="6" name="Footer Placeholder 5">
            <a:extLst>
              <a:ext uri="{FF2B5EF4-FFF2-40B4-BE49-F238E27FC236}">
                <a16:creationId xmlns:a16="http://schemas.microsoft.com/office/drawing/2014/main" id="{74C6C9C9-EDF8-4AE0-846A-E8C2E8D421F1}"/>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58DF13-2E63-46E1-9CC9-8B70E6C145F0}"/>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2636362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71CE-0F82-422C-A0E6-874EB269D767}"/>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084328-103C-47A0-83A5-F5607C2D1B8B}"/>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397F39-1972-44F3-ADE2-A5783E24FA9A}"/>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61ED48-72C2-47C1-A669-3EF941DE54DE}"/>
              </a:ext>
            </a:extLst>
          </p:cNvPr>
          <p:cNvSpPr>
            <a:spLocks noGrp="1"/>
          </p:cNvSpPr>
          <p:nvPr>
            <p:ph type="dt" sz="half" idx="10"/>
          </p:nvPr>
        </p:nvSpPr>
        <p:spPr>
          <a:xfrm>
            <a:off x="1257300" y="9534525"/>
            <a:ext cx="4114800" cy="547688"/>
          </a:xfrm>
          <a:prstGeom prst="rect">
            <a:avLst/>
          </a:prstGeom>
        </p:spPr>
        <p:txBody>
          <a:bodyPr/>
          <a:lstStyle/>
          <a:p>
            <a:fld id="{8EE87EBC-B776-45D9-BD62-FAF7D436F031}" type="datetimeFigureOut">
              <a:rPr lang="en-US" smtClean="0"/>
              <a:t>6/3/2026</a:t>
            </a:fld>
            <a:endParaRPr lang="en-US"/>
          </a:p>
        </p:txBody>
      </p:sp>
      <p:sp>
        <p:nvSpPr>
          <p:cNvPr id="6" name="Footer Placeholder 5">
            <a:extLst>
              <a:ext uri="{FF2B5EF4-FFF2-40B4-BE49-F238E27FC236}">
                <a16:creationId xmlns:a16="http://schemas.microsoft.com/office/drawing/2014/main" id="{824F33A8-1F7B-440B-9592-763B441CAACC}"/>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3587ED-75F6-482F-8C0D-464D65DB795D}"/>
              </a:ext>
            </a:extLst>
          </p:cNvPr>
          <p:cNvSpPr>
            <a:spLocks noGrp="1"/>
          </p:cNvSpPr>
          <p:nvPr>
            <p:ph type="sldNum" sz="quarter" idx="12"/>
          </p:nvPr>
        </p:nvSpPr>
        <p:spPr>
          <a:xfrm>
            <a:off x="12915900" y="9534525"/>
            <a:ext cx="4114800" cy="547688"/>
          </a:xfrm>
          <a:prstGeom prst="rect">
            <a:avLst/>
          </a:prstGeom>
        </p:spPr>
        <p:txBody>
          <a:bodyPr/>
          <a:lstStyle/>
          <a:p>
            <a:fld id="{85152F98-DF90-4C33-A29E-16A847D2A069}" type="slidenum">
              <a:rPr lang="en-US" smtClean="0"/>
              <a:t>‹#›</a:t>
            </a:fld>
            <a:endParaRPr lang="en-US"/>
          </a:p>
        </p:txBody>
      </p:sp>
    </p:spTree>
    <p:extLst>
      <p:ext uri="{BB962C8B-B14F-4D97-AF65-F5344CB8AC3E}">
        <p14:creationId xmlns:p14="http://schemas.microsoft.com/office/powerpoint/2010/main" val="252241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1EE"/>
        </a:solidFill>
        <a:effectLst/>
      </p:bgPr>
    </p:bg>
    <p:spTree>
      <p:nvGrpSpPr>
        <p:cNvPr id="1" name=""/>
        <p:cNvGrpSpPr/>
        <p:nvPr/>
      </p:nvGrpSpPr>
      <p:grpSpPr>
        <a:xfrm>
          <a:off x="0" y="0"/>
          <a:ext cx="0" cy="0"/>
          <a:chOff x="0" y="0"/>
          <a:chExt cx="0" cy="0"/>
        </a:xfrm>
      </p:grpSpPr>
      <p:pic>
        <p:nvPicPr>
          <p:cNvPr id="9" name="Picture 8" descr="A round pink circle with white text and a black background&#10;&#10;AI-generated content may be incorrect.">
            <a:extLst>
              <a:ext uri="{FF2B5EF4-FFF2-40B4-BE49-F238E27FC236}">
                <a16:creationId xmlns:a16="http://schemas.microsoft.com/office/drawing/2014/main" id="{8EE0EFEB-14EB-B2E2-18F5-A83D006D0AC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30351"/>
            <a:ext cx="2533353" cy="2533353"/>
          </a:xfrm>
          <a:prstGeom prst="rect">
            <a:avLst/>
          </a:prstGeom>
        </p:spPr>
      </p:pic>
    </p:spTree>
    <p:extLst>
      <p:ext uri="{BB962C8B-B14F-4D97-AF65-F5344CB8AC3E}">
        <p14:creationId xmlns:p14="http://schemas.microsoft.com/office/powerpoint/2010/main" val="5800696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F05D010E-75F3-B234-1834-18476929096F}"/>
              </a:ext>
            </a:extLst>
          </p:cNvPr>
          <p:cNvPicPr>
            <a:picLocks noChangeAspect="1"/>
          </p:cNvPicPr>
          <p:nvPr userDrawn="1"/>
        </p:nvPicPr>
        <p:blipFill>
          <a:blip r:embed="rId23"/>
          <a:stretch>
            <a:fillRect/>
          </a:stretch>
        </p:blipFill>
        <p:spPr>
          <a:xfrm>
            <a:off x="-3274825" y="-128767"/>
            <a:ext cx="2904750" cy="2904750"/>
          </a:xfrm>
          <a:prstGeom prst="rect">
            <a:avLst/>
          </a:prstGeom>
        </p:spPr>
      </p:pic>
    </p:spTree>
    <p:extLst>
      <p:ext uri="{BB962C8B-B14F-4D97-AF65-F5344CB8AC3E}">
        <p14:creationId xmlns:p14="http://schemas.microsoft.com/office/powerpoint/2010/main" val="103244758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12C3A81-5026-9E18-031C-89059A81D4F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31750873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9.xml"/><Relationship Id="rId5" Type="http://schemas.openxmlformats.org/officeDocument/2006/relationships/image" Target="../media/image65.sv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39.xml"/><Relationship Id="rId5" Type="http://schemas.openxmlformats.org/officeDocument/2006/relationships/image" Target="../media/image63.sv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9.xml"/><Relationship Id="rId5" Type="http://schemas.openxmlformats.org/officeDocument/2006/relationships/image" Target="../media/image65.sv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9.xml"/><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9.xml"/><Relationship Id="rId5" Type="http://schemas.openxmlformats.org/officeDocument/2006/relationships/image" Target="../media/image65.sv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66.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svg"/><Relationship Id="rId7"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9" b="28780"/>
          <a:stretch>
            <a:fillRect/>
          </a:stretch>
        </p:blipFill>
        <p:spPr>
          <a:xfrm>
            <a:off x="1028700" y="0"/>
            <a:ext cx="162306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511803" y="1657350"/>
            <a:ext cx="17259300" cy="862965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9404" y="6575671"/>
            <a:ext cx="5547789" cy="5540854"/>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1485900"/>
            <a:ext cx="4638014" cy="464963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4490" y="3827498"/>
            <a:ext cx="1475396" cy="1484676"/>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411200" y="-1485900"/>
            <a:ext cx="4612863" cy="462442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996267" y="8623670"/>
            <a:ext cx="2851812" cy="284705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755658" y="1295007"/>
            <a:ext cx="1670467" cy="1667683"/>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14894" y="260245"/>
            <a:ext cx="1542050" cy="1536910"/>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31" y="260245"/>
            <a:ext cx="1542050" cy="153691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95707" y="3939861"/>
            <a:ext cx="1475396" cy="148467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74272" y="6487873"/>
            <a:ext cx="5547789" cy="554085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996267" y="-1480575"/>
            <a:ext cx="2759391" cy="2775582"/>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840826">
            <a:off x="2970120" y="3238100"/>
            <a:ext cx="1500929" cy="1574401"/>
          </a:xfrm>
          <a:prstGeom prst="rect">
            <a:avLst/>
          </a:prstGeom>
        </p:spPr>
      </p:pic>
      <p:pic>
        <p:nvPicPr>
          <p:cNvPr id="18" name="Picture 1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134218">
            <a:off x="14849378" y="4637336"/>
            <a:ext cx="1500929" cy="1574401"/>
          </a:xfrm>
          <a:prstGeom prst="rect">
            <a:avLst/>
          </a:prstGeom>
        </p:spPr>
      </p:pic>
      <p:pic>
        <p:nvPicPr>
          <p:cNvPr id="16" name="Picture 15">
            <a:extLst>
              <a:ext uri="{FF2B5EF4-FFF2-40B4-BE49-F238E27FC236}">
                <a16:creationId xmlns:a16="http://schemas.microsoft.com/office/drawing/2014/main" id="{79002475-28F8-E815-886B-1AA340FBE79A}"/>
              </a:ext>
            </a:extLst>
          </p:cNvPr>
          <p:cNvPicPr>
            <a:picLocks noChangeAspect="1"/>
          </p:cNvPicPr>
          <p:nvPr/>
        </p:nvPicPr>
        <p:blipFill>
          <a:blip r:embed="rId20"/>
          <a:stretch>
            <a:fillRect/>
          </a:stretch>
        </p:blipFill>
        <p:spPr>
          <a:xfrm>
            <a:off x="2057400" y="4305300"/>
            <a:ext cx="14082981" cy="54990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968CEC-5EA0-1617-EC18-11E7FA6F5271}"/>
              </a:ext>
            </a:extLst>
          </p:cNvPr>
          <p:cNvSpPr txBox="1"/>
          <p:nvPr/>
        </p:nvSpPr>
        <p:spPr>
          <a:xfrm>
            <a:off x="1600200" y="647700"/>
            <a:ext cx="15240000" cy="830997"/>
          </a:xfrm>
          <a:prstGeom prst="rect">
            <a:avLst/>
          </a:prstGeom>
          <a:noFill/>
        </p:spPr>
        <p:txBody>
          <a:bodyPr wrap="square" rtlCol="0">
            <a:spAutoFit/>
          </a:bodyPr>
          <a:lstStyle/>
          <a:p>
            <a:pPr lvl="0" algn="just"/>
            <a:r>
              <a:rPr lang="vi-VN" sz="4800" b="1" dirty="0">
                <a:solidFill>
                  <a:srgbClr val="002060"/>
                </a:solidFill>
                <a:latin typeface="Cambria" panose="02040503050406030204" pitchFamily="18" charset="0"/>
                <a:ea typeface="Cambria" panose="02040503050406030204" pitchFamily="18" charset="0"/>
              </a:rPr>
              <a:t>b. Đọc một bài dưới đây và thực hiện yêu cầu.</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32CD7A7-2FEB-1408-627F-93AB5B95AD8C}"/>
              </a:ext>
            </a:extLst>
          </p:cNvPr>
          <p:cNvPicPr>
            <a:picLocks noChangeAspect="1"/>
          </p:cNvPicPr>
          <p:nvPr/>
        </p:nvPicPr>
        <p:blipFill>
          <a:blip r:embed="rId3"/>
          <a:stretch>
            <a:fillRect/>
          </a:stretch>
        </p:blipFill>
        <p:spPr>
          <a:xfrm>
            <a:off x="1600200" y="2400300"/>
            <a:ext cx="15171888" cy="6096000"/>
          </a:xfrm>
          <a:prstGeom prst="rect">
            <a:avLst/>
          </a:prstGeom>
        </p:spPr>
      </p:pic>
    </p:spTree>
    <p:extLst>
      <p:ext uri="{BB962C8B-B14F-4D97-AF65-F5344CB8AC3E}">
        <p14:creationId xmlns:p14="http://schemas.microsoft.com/office/powerpoint/2010/main" val="62115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25F1C0-861F-D49A-8871-C71A4D150FA8}"/>
              </a:ext>
            </a:extLst>
          </p:cNvPr>
          <p:cNvPicPr>
            <a:picLocks noChangeAspect="1"/>
          </p:cNvPicPr>
          <p:nvPr/>
        </p:nvPicPr>
        <p:blipFill>
          <a:blip r:embed="rId2"/>
          <a:stretch>
            <a:fillRect/>
          </a:stretch>
        </p:blipFill>
        <p:spPr>
          <a:xfrm>
            <a:off x="304800" y="1562100"/>
            <a:ext cx="17486923" cy="6858000"/>
          </a:xfrm>
          <a:prstGeom prst="rect">
            <a:avLst/>
          </a:prstGeom>
        </p:spPr>
      </p:pic>
    </p:spTree>
    <p:extLst>
      <p:ext uri="{BB962C8B-B14F-4D97-AF65-F5344CB8AC3E}">
        <p14:creationId xmlns:p14="http://schemas.microsoft.com/office/powerpoint/2010/main" val="108323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968CEC-5EA0-1617-EC18-11E7FA6F5271}"/>
              </a:ext>
            </a:extLst>
          </p:cNvPr>
          <p:cNvSpPr txBox="1"/>
          <p:nvPr/>
        </p:nvSpPr>
        <p:spPr>
          <a:xfrm>
            <a:off x="1600200" y="571500"/>
            <a:ext cx="15240000" cy="1569660"/>
          </a:xfrm>
          <a:prstGeom prst="rect">
            <a:avLst/>
          </a:prstGeom>
          <a:noFill/>
        </p:spPr>
        <p:txBody>
          <a:bodyPr wrap="square" rtlCol="0">
            <a:spAutoFit/>
          </a:bodyPr>
          <a:lstStyle/>
          <a:p>
            <a:pPr lvl="0" algn="just"/>
            <a:r>
              <a:rPr lang="en-US" sz="4800" b="1" dirty="0">
                <a:solidFill>
                  <a:srgbClr val="002060"/>
                </a:solidFill>
                <a:latin typeface="Cambria" panose="02040503050406030204" pitchFamily="18" charset="0"/>
                <a:ea typeface="Cambria" panose="02040503050406030204" pitchFamily="18" charset="0"/>
              </a:rPr>
              <a:t>2. </a:t>
            </a:r>
            <a:r>
              <a:rPr lang="vi-VN" sz="4800" b="1" dirty="0">
                <a:solidFill>
                  <a:srgbClr val="002060"/>
                </a:solidFill>
                <a:latin typeface="Cambria" panose="02040503050406030204" pitchFamily="18" charset="0"/>
                <a:ea typeface="Cambria" panose="02040503050406030204" pitchFamily="18" charset="0"/>
              </a:rPr>
              <a:t>Xác định chủ ngữ, vị ngữ của mỗi câu dưới đây và cho biết câu nào là câu đơn, câu nào là câu ghép.</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4C25E4B1-3B81-515D-EF54-6F5C7BE2B95A}"/>
              </a:ext>
            </a:extLst>
          </p:cNvPr>
          <p:cNvPicPr>
            <a:picLocks noChangeAspect="1"/>
          </p:cNvPicPr>
          <p:nvPr/>
        </p:nvPicPr>
        <p:blipFill>
          <a:blip r:embed="rId3"/>
          <a:stretch>
            <a:fillRect/>
          </a:stretch>
        </p:blipFill>
        <p:spPr>
          <a:xfrm>
            <a:off x="3429000" y="2019300"/>
            <a:ext cx="11353800" cy="7797188"/>
          </a:xfrm>
          <a:prstGeom prst="rect">
            <a:avLst/>
          </a:prstGeom>
        </p:spPr>
      </p:pic>
    </p:spTree>
    <p:extLst>
      <p:ext uri="{BB962C8B-B14F-4D97-AF65-F5344CB8AC3E}">
        <p14:creationId xmlns:p14="http://schemas.microsoft.com/office/powerpoint/2010/main" val="3446422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00E6D0-7FB7-A603-265B-358C8A822CEE}"/>
              </a:ext>
            </a:extLst>
          </p:cNvPr>
          <p:cNvPicPr>
            <a:picLocks noChangeAspect="1"/>
          </p:cNvPicPr>
          <p:nvPr/>
        </p:nvPicPr>
        <p:blipFill>
          <a:blip r:embed="rId2"/>
          <a:stretch>
            <a:fillRect/>
          </a:stretch>
        </p:blipFill>
        <p:spPr>
          <a:xfrm>
            <a:off x="533400" y="114300"/>
            <a:ext cx="17259300" cy="4648200"/>
          </a:xfrm>
          <a:prstGeom prst="rect">
            <a:avLst/>
          </a:prstGeom>
        </p:spPr>
      </p:pic>
      <p:pic>
        <p:nvPicPr>
          <p:cNvPr id="5" name="Picture 4">
            <a:extLst>
              <a:ext uri="{FF2B5EF4-FFF2-40B4-BE49-F238E27FC236}">
                <a16:creationId xmlns:a16="http://schemas.microsoft.com/office/drawing/2014/main" id="{A3A252E6-A469-6C1F-4F39-00AB251B127C}"/>
              </a:ext>
            </a:extLst>
          </p:cNvPr>
          <p:cNvPicPr>
            <a:picLocks noChangeAspect="1"/>
          </p:cNvPicPr>
          <p:nvPr/>
        </p:nvPicPr>
        <p:blipFill>
          <a:blip r:embed="rId3"/>
          <a:stretch>
            <a:fillRect/>
          </a:stretch>
        </p:blipFill>
        <p:spPr>
          <a:xfrm>
            <a:off x="762000" y="4991100"/>
            <a:ext cx="16383000" cy="5111785"/>
          </a:xfrm>
          <a:prstGeom prst="rect">
            <a:avLst/>
          </a:prstGeom>
        </p:spPr>
      </p:pic>
    </p:spTree>
    <p:extLst>
      <p:ext uri="{BB962C8B-B14F-4D97-AF65-F5344CB8AC3E}">
        <p14:creationId xmlns:p14="http://schemas.microsoft.com/office/powerpoint/2010/main" val="3020854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968CEC-5EA0-1617-EC18-11E7FA6F5271}"/>
              </a:ext>
            </a:extLst>
          </p:cNvPr>
          <p:cNvSpPr txBox="1"/>
          <p:nvPr/>
        </p:nvSpPr>
        <p:spPr>
          <a:xfrm>
            <a:off x="1600200" y="571500"/>
            <a:ext cx="15240000" cy="1569660"/>
          </a:xfrm>
          <a:prstGeom prst="rect">
            <a:avLst/>
          </a:prstGeom>
          <a:noFill/>
        </p:spPr>
        <p:txBody>
          <a:bodyPr wrap="square" rtlCol="0">
            <a:spAutoFit/>
          </a:bodyPr>
          <a:lstStyle/>
          <a:p>
            <a:pPr lvl="0" algn="just"/>
            <a:r>
              <a:rPr lang="en-US" sz="4800" b="1" dirty="0">
                <a:solidFill>
                  <a:srgbClr val="002060"/>
                </a:solidFill>
                <a:latin typeface="Cambria" panose="02040503050406030204" pitchFamily="18" charset="0"/>
                <a:ea typeface="Cambria" panose="02040503050406030204" pitchFamily="18" charset="0"/>
              </a:rPr>
              <a:t>3. </a:t>
            </a:r>
            <a:r>
              <a:rPr lang="vi-VN" sz="4800" b="1" dirty="0">
                <a:solidFill>
                  <a:srgbClr val="002060"/>
                </a:solidFill>
                <a:latin typeface="Cambria" panose="02040503050406030204" pitchFamily="18" charset="0"/>
                <a:ea typeface="Cambria" panose="02040503050406030204" pitchFamily="18" charset="0"/>
              </a:rPr>
              <a:t>Trong những câu ghép tìm được ở bài</a:t>
            </a:r>
            <a:r>
              <a:rPr lang="en-US" sz="4800" b="1" dirty="0">
                <a:solidFill>
                  <a:srgbClr val="002060"/>
                </a:solidFill>
                <a:latin typeface="Cambria" panose="02040503050406030204" pitchFamily="18" charset="0"/>
                <a:ea typeface="Cambria" panose="02040503050406030204" pitchFamily="18" charset="0"/>
              </a:rPr>
              <a:t> </a:t>
            </a:r>
            <a:r>
              <a:rPr lang="vi-VN" sz="4800" b="1" dirty="0">
                <a:solidFill>
                  <a:srgbClr val="002060"/>
                </a:solidFill>
                <a:latin typeface="Cambria" panose="02040503050406030204" pitchFamily="18" charset="0"/>
                <a:ea typeface="Cambria" panose="02040503050406030204" pitchFamily="18" charset="0"/>
              </a:rPr>
              <a:t>tập 2, các vế câu được nối với nhau bằng cách nào?</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733713BB-BDD8-B89F-13B9-6476A7B63411}"/>
              </a:ext>
            </a:extLst>
          </p:cNvPr>
          <p:cNvSpPr txBox="1"/>
          <p:nvPr/>
        </p:nvSpPr>
        <p:spPr>
          <a:xfrm>
            <a:off x="2057400" y="3009900"/>
            <a:ext cx="14020800" cy="2171300"/>
          </a:xfrm>
          <a:prstGeom prst="rect">
            <a:avLst/>
          </a:prstGeom>
          <a:noFill/>
        </p:spPr>
        <p:txBody>
          <a:bodyPr wrap="square" rtlCol="0">
            <a:spAutoFit/>
          </a:bodyPr>
          <a:lstStyle/>
          <a:p>
            <a:pPr>
              <a:lnSpc>
                <a:spcPct val="150000"/>
              </a:lnSpc>
            </a:pP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Câu</a:t>
            </a:r>
            <a:r>
              <a:rPr lang="en-US" sz="4800" dirty="0">
                <a:solidFill>
                  <a:srgbClr val="FF0000"/>
                </a:solidFill>
                <a:latin typeface="Cambria" panose="02040503050406030204" pitchFamily="18" charset="0"/>
                <a:ea typeface="Cambria" panose="02040503050406030204" pitchFamily="18" charset="0"/>
              </a:rPr>
              <a:t> a: 2 </a:t>
            </a:r>
            <a:r>
              <a:rPr lang="en-US" sz="4800" dirty="0" err="1">
                <a:solidFill>
                  <a:srgbClr val="FF0000"/>
                </a:solidFill>
                <a:latin typeface="Cambria" panose="02040503050406030204" pitchFamily="18" charset="0"/>
                <a:ea typeface="Cambria" panose="02040503050406030204" pitchFamily="18" charset="0"/>
              </a:rPr>
              <a:t>vế</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câu</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với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nhau</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bằng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kết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từ</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nên</a:t>
            </a:r>
            <a:r>
              <a:rPr lang="en-US" sz="4800" dirty="0">
                <a:solidFill>
                  <a:srgbClr val="FF0000"/>
                </a:solidFill>
                <a:latin typeface="Cambria" panose="02040503050406030204" pitchFamily="18" charset="0"/>
                <a:ea typeface="Cambria" panose="02040503050406030204" pitchFamily="18" charset="0"/>
              </a:rPr>
              <a:t>”. </a:t>
            </a:r>
          </a:p>
          <a:p>
            <a:pPr>
              <a:lnSpc>
                <a:spcPct val="150000"/>
              </a:lnSpc>
            </a:pP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Câu</a:t>
            </a:r>
            <a:r>
              <a:rPr lang="en-US" sz="4800" dirty="0">
                <a:solidFill>
                  <a:srgbClr val="FF0000"/>
                </a:solidFill>
                <a:latin typeface="Cambria" panose="02040503050406030204" pitchFamily="18" charset="0"/>
                <a:ea typeface="Cambria" panose="02040503050406030204" pitchFamily="18" charset="0"/>
              </a:rPr>
              <a:t> c: 2 </a:t>
            </a:r>
            <a:r>
              <a:rPr lang="en-US" sz="4800" dirty="0" err="1">
                <a:solidFill>
                  <a:srgbClr val="FF0000"/>
                </a:solidFill>
                <a:latin typeface="Cambria" panose="02040503050406030204" pitchFamily="18" charset="0"/>
                <a:ea typeface="Cambria" panose="02040503050406030204" pitchFamily="18" charset="0"/>
              </a:rPr>
              <a:t>vế</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câu</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với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nhau</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bằng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kết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từ</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và</a:t>
            </a:r>
            <a:r>
              <a:rPr lang="en-US" sz="48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39540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968CEC-5EA0-1617-EC18-11E7FA6F5271}"/>
              </a:ext>
            </a:extLst>
          </p:cNvPr>
          <p:cNvSpPr txBox="1"/>
          <p:nvPr/>
        </p:nvSpPr>
        <p:spPr>
          <a:xfrm>
            <a:off x="1600200" y="571500"/>
            <a:ext cx="15240000" cy="830997"/>
          </a:xfrm>
          <a:prstGeom prst="rect">
            <a:avLst/>
          </a:prstGeom>
          <a:noFill/>
        </p:spPr>
        <p:txBody>
          <a:bodyPr wrap="square" rtlCol="0">
            <a:spAutoFit/>
          </a:bodyPr>
          <a:lstStyle/>
          <a:p>
            <a:pPr lvl="0" algn="just"/>
            <a:r>
              <a:rPr lang="en-US" sz="4800" b="1" dirty="0">
                <a:solidFill>
                  <a:srgbClr val="002060"/>
                </a:solidFill>
                <a:latin typeface="Cambria" panose="02040503050406030204" pitchFamily="18" charset="0"/>
                <a:ea typeface="Cambria" panose="02040503050406030204" pitchFamily="18" charset="0"/>
              </a:rPr>
              <a:t>4. </a:t>
            </a:r>
            <a:r>
              <a:rPr lang="vi-VN" sz="4800" b="1" dirty="0">
                <a:solidFill>
                  <a:srgbClr val="002060"/>
                </a:solidFill>
                <a:latin typeface="Cambria" panose="02040503050406030204" pitchFamily="18" charset="0"/>
                <a:ea typeface="Cambria" panose="02040503050406030204" pitchFamily="18" charset="0"/>
              </a:rPr>
              <a:t>Đọc câu chuyện dưới đây và thực hiện yêu cầu.</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481684C-B17A-0270-A946-3A823ECF97BB}"/>
              </a:ext>
            </a:extLst>
          </p:cNvPr>
          <p:cNvPicPr>
            <a:picLocks noChangeAspect="1"/>
          </p:cNvPicPr>
          <p:nvPr/>
        </p:nvPicPr>
        <p:blipFill>
          <a:blip r:embed="rId3"/>
          <a:stretch>
            <a:fillRect/>
          </a:stretch>
        </p:blipFill>
        <p:spPr>
          <a:xfrm>
            <a:off x="2209800" y="1714500"/>
            <a:ext cx="12725400" cy="7646915"/>
          </a:xfrm>
          <a:prstGeom prst="rect">
            <a:avLst/>
          </a:prstGeom>
        </p:spPr>
      </p:pic>
    </p:spTree>
    <p:extLst>
      <p:ext uri="{BB962C8B-B14F-4D97-AF65-F5344CB8AC3E}">
        <p14:creationId xmlns:p14="http://schemas.microsoft.com/office/powerpoint/2010/main" val="4202948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DE21506-F2BF-1EED-3932-755FDCE59191}"/>
              </a:ext>
            </a:extLst>
          </p:cNvPr>
          <p:cNvPicPr>
            <a:picLocks noChangeAspect="1"/>
          </p:cNvPicPr>
          <p:nvPr/>
        </p:nvPicPr>
        <p:blipFill>
          <a:blip r:embed="rId3"/>
          <a:stretch>
            <a:fillRect/>
          </a:stretch>
        </p:blipFill>
        <p:spPr>
          <a:xfrm>
            <a:off x="1905000" y="571500"/>
            <a:ext cx="14478000" cy="9072070"/>
          </a:xfrm>
          <a:prstGeom prst="rect">
            <a:avLst/>
          </a:prstGeom>
        </p:spPr>
      </p:pic>
    </p:spTree>
    <p:extLst>
      <p:ext uri="{BB962C8B-B14F-4D97-AF65-F5344CB8AC3E}">
        <p14:creationId xmlns:p14="http://schemas.microsoft.com/office/powerpoint/2010/main" val="3036953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8886"/>
        <p:cNvGrpSpPr/>
        <p:nvPr/>
      </p:nvGrpSpPr>
      <p:grpSpPr>
        <a:xfrm>
          <a:off x="0" y="0"/>
          <a:ext cx="0" cy="0"/>
          <a:chOff x="0" y="0"/>
          <a:chExt cx="0" cy="0"/>
        </a:xfrm>
      </p:grpSpPr>
      <p:graphicFrame>
        <p:nvGraphicFramePr>
          <p:cNvPr id="8888" name="Google Shape;8888;p43"/>
          <p:cNvGraphicFramePr/>
          <p:nvPr>
            <p:extLst>
              <p:ext uri="{D42A27DB-BD31-4B8C-83A1-F6EECF244321}">
                <p14:modId xmlns:p14="http://schemas.microsoft.com/office/powerpoint/2010/main" val="1492824918"/>
              </p:ext>
            </p:extLst>
          </p:nvPr>
        </p:nvGraphicFramePr>
        <p:xfrm>
          <a:off x="2283460" y="3058160"/>
          <a:ext cx="13718540" cy="3152139"/>
        </p:xfrm>
        <a:graphic>
          <a:graphicData uri="http://schemas.openxmlformats.org/drawingml/2006/table">
            <a:tbl>
              <a:tblPr>
                <a:noFill/>
              </a:tblPr>
              <a:tblGrid>
                <a:gridCol w="2177791">
                  <a:extLst>
                    <a:ext uri="{9D8B030D-6E8A-4147-A177-3AD203B41FA5}">
                      <a16:colId xmlns:a16="http://schemas.microsoft.com/office/drawing/2014/main" val="20000"/>
                    </a:ext>
                  </a:extLst>
                </a:gridCol>
                <a:gridCol w="3036530">
                  <a:extLst>
                    <a:ext uri="{9D8B030D-6E8A-4147-A177-3AD203B41FA5}">
                      <a16:colId xmlns:a16="http://schemas.microsoft.com/office/drawing/2014/main" val="20001"/>
                    </a:ext>
                  </a:extLst>
                </a:gridCol>
                <a:gridCol w="4343979">
                  <a:extLst>
                    <a:ext uri="{9D8B030D-6E8A-4147-A177-3AD203B41FA5}">
                      <a16:colId xmlns:a16="http://schemas.microsoft.com/office/drawing/2014/main" val="20002"/>
                    </a:ext>
                  </a:extLst>
                </a:gridCol>
                <a:gridCol w="4160240">
                  <a:extLst>
                    <a:ext uri="{9D8B030D-6E8A-4147-A177-3AD203B41FA5}">
                      <a16:colId xmlns:a16="http://schemas.microsoft.com/office/drawing/2014/main" val="20003"/>
                    </a:ext>
                  </a:extLst>
                </a:gridCol>
              </a:tblGrid>
              <a:tr h="3152139">
                <a:tc>
                  <a:txBody>
                    <a:bodyPr/>
                    <a:lstStyle/>
                    <a:p>
                      <a:pPr marL="0" lvl="0" indent="0" algn="ctr" rtl="0">
                        <a:spcBef>
                          <a:spcPts val="0"/>
                        </a:spcBef>
                        <a:spcAft>
                          <a:spcPts val="0"/>
                        </a:spcAft>
                        <a:buNone/>
                      </a:pPr>
                      <a:endParaRPr sz="5600" b="1" dirty="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600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5600">
                        <a:solidFill>
                          <a:srgbClr val="41294A"/>
                        </a:solidFill>
                        <a:latin typeface="Catamaran"/>
                        <a:ea typeface="Catamaran"/>
                        <a:cs typeface="Catamaran"/>
                        <a:sym typeface="Catamaran"/>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sz="5600" dirty="0">
                        <a:solidFill>
                          <a:schemeClr val="accent2"/>
                        </a:solidFill>
                        <a:latin typeface="Nunito"/>
                        <a:ea typeface="Nunito"/>
                        <a:cs typeface="Nunito"/>
                        <a:sym typeface="Nunito"/>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3124200" y="3771900"/>
            <a:ext cx="11658600" cy="1815882"/>
          </a:xfrm>
          <a:prstGeom prst="rect">
            <a:avLst/>
          </a:prstGeom>
          <a:noFill/>
          <a:ln>
            <a:noFill/>
          </a:ln>
        </p:spPr>
        <p:txBody>
          <a:bodyPr wrap="square" rtlCol="0" anchor="t">
            <a:spAutoFit/>
          </a:bodyPr>
          <a:lstStyle/>
          <a:p>
            <a:pPr algn="ctr" defTabSz="1828800">
              <a:buClr>
                <a:srgbClr val="000000"/>
              </a:buClr>
            </a:pPr>
            <a:r>
              <a:rPr lang="vi-VN" altLang="en-US" sz="5600" b="1" kern="0" dirty="0">
                <a:solidFill>
                  <a:srgbClr val="000000"/>
                </a:solidFill>
                <a:effectLst>
                  <a:outerShdw blurRad="38100" dist="19050" dir="2700000" algn="tl" rotWithShape="0">
                    <a:srgbClr val="841F00">
                      <a:alpha val="40000"/>
                    </a:srgbClr>
                  </a:outerShdw>
                </a:effectLst>
                <a:latin typeface="Arial" panose="020B0604020202020204"/>
                <a:cs typeface="Arial" panose="020B0604020202020204"/>
                <a:sym typeface="Arial" panose="020B0604020202020204"/>
              </a:rPr>
              <a:t>dụng cụ thô sơ quay bằng tay, dùng để kéo sợi, đánh ống,..</a:t>
            </a:r>
          </a:p>
        </p:txBody>
      </p:sp>
      <p:sp>
        <p:nvSpPr>
          <p:cNvPr id="2946" name="Google Shape;2946;p39"/>
          <p:cNvSpPr/>
          <p:nvPr/>
        </p:nvSpPr>
        <p:spPr>
          <a:xfrm>
            <a:off x="6477000" y="2247900"/>
            <a:ext cx="5059680" cy="154178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182850" tIns="182850" rIns="182850" bIns="182850" anchor="ctr" anchorCtr="0">
            <a:noAutofit/>
          </a:bodyPr>
          <a:lstStyle/>
          <a:p>
            <a:pPr algn="ctr" defTabSz="1828800">
              <a:buClr>
                <a:srgbClr val="000000"/>
              </a:buClr>
            </a:pPr>
            <a:r>
              <a:rPr lang="en-GB" sz="4800" b="1" kern="0" dirty="0">
                <a:solidFill>
                  <a:srgbClr val="FFFBEE"/>
                </a:solidFill>
                <a:cs typeface="Arial" panose="020B0604020202020204"/>
                <a:sym typeface="Arial" panose="020B0604020202020204"/>
              </a:rPr>
              <a:t>(Quay) xa</a:t>
            </a:r>
            <a:endParaRPr lang="en-GB" sz="4800" b="1" kern="0" dirty="0">
              <a:solidFill>
                <a:srgbClr val="FFFBEE"/>
              </a:solidFill>
              <a:latin typeface="Arial" panose="020B0604020202020204"/>
              <a:cs typeface="Arial" panose="020B0604020202020204"/>
              <a:sym typeface="Arial" panose="020B0604020202020204"/>
            </a:endParaRPr>
          </a:p>
        </p:txBody>
      </p:sp>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3"/>
          <a:stretch>
            <a:fillRect/>
          </a:stretch>
        </p:blipFill>
        <p:spPr>
          <a:xfrm>
            <a:off x="-1024758" y="-275522"/>
            <a:ext cx="18288000" cy="2261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283460" y="3058160"/>
          <a:ext cx="13718540" cy="3152139"/>
        </p:xfrm>
        <a:graphic>
          <a:graphicData uri="http://schemas.openxmlformats.org/drawingml/2006/table">
            <a:tbl>
              <a:tblPr>
                <a:noFill/>
              </a:tblPr>
              <a:tblGrid>
                <a:gridCol w="2177791">
                  <a:extLst>
                    <a:ext uri="{9D8B030D-6E8A-4147-A177-3AD203B41FA5}">
                      <a16:colId xmlns:a16="http://schemas.microsoft.com/office/drawing/2014/main" val="20000"/>
                    </a:ext>
                  </a:extLst>
                </a:gridCol>
                <a:gridCol w="3036530">
                  <a:extLst>
                    <a:ext uri="{9D8B030D-6E8A-4147-A177-3AD203B41FA5}">
                      <a16:colId xmlns:a16="http://schemas.microsoft.com/office/drawing/2014/main" val="20001"/>
                    </a:ext>
                  </a:extLst>
                </a:gridCol>
                <a:gridCol w="4343979">
                  <a:extLst>
                    <a:ext uri="{9D8B030D-6E8A-4147-A177-3AD203B41FA5}">
                      <a16:colId xmlns:a16="http://schemas.microsoft.com/office/drawing/2014/main" val="20002"/>
                    </a:ext>
                  </a:extLst>
                </a:gridCol>
                <a:gridCol w="4160240">
                  <a:extLst>
                    <a:ext uri="{9D8B030D-6E8A-4147-A177-3AD203B41FA5}">
                      <a16:colId xmlns:a16="http://schemas.microsoft.com/office/drawing/2014/main" val="20003"/>
                    </a:ext>
                  </a:extLst>
                </a:gridCol>
              </a:tblGrid>
              <a:tr h="3152139">
                <a:tc>
                  <a:txBody>
                    <a:bodyPr/>
                    <a:lstStyle/>
                    <a:p>
                      <a:pPr marL="0" lvl="0" indent="0" algn="ctr" rtl="0">
                        <a:spcBef>
                          <a:spcPts val="0"/>
                        </a:spcBef>
                        <a:spcAft>
                          <a:spcPts val="0"/>
                        </a:spcAft>
                        <a:buNone/>
                      </a:pPr>
                      <a:endParaRPr sz="5600" b="1" dirty="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600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5600">
                        <a:solidFill>
                          <a:srgbClr val="41294A"/>
                        </a:solidFill>
                        <a:latin typeface="Catamaran"/>
                        <a:ea typeface="Catamaran"/>
                        <a:cs typeface="Catamaran"/>
                        <a:sym typeface="Catamaran"/>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sz="5600" dirty="0">
                        <a:solidFill>
                          <a:schemeClr val="accent2"/>
                        </a:solidFill>
                        <a:latin typeface="Nunito"/>
                        <a:ea typeface="Nunito"/>
                        <a:cs typeface="Nunito"/>
                        <a:sym typeface="Nunito"/>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2743200" y="3771900"/>
            <a:ext cx="12801600" cy="1815882"/>
          </a:xfrm>
          <a:prstGeom prst="rect">
            <a:avLst/>
          </a:prstGeom>
          <a:noFill/>
          <a:ln>
            <a:noFill/>
          </a:ln>
        </p:spPr>
        <p:txBody>
          <a:bodyPr wrap="square" rtlCol="0" anchor="t">
            <a:spAutoFit/>
          </a:bodyPr>
          <a:lstStyle/>
          <a:p>
            <a:pPr lvl="0" algn="ctr" defTabSz="1828800">
              <a:buClr>
                <a:srgbClr val="000000"/>
              </a:buClr>
            </a:pPr>
            <a:r>
              <a:rPr lang="vi-VN" altLang="en-US" sz="5600" b="1" kern="0" dirty="0">
                <a:solidFill>
                  <a:srgbClr val="000000"/>
                </a:solidFill>
                <a:effectLst>
                  <a:outerShdw blurRad="38100" dist="19050" dir="2700000" algn="tl" rotWithShape="0">
                    <a:srgbClr val="841F00">
                      <a:alpha val="40000"/>
                    </a:srgbClr>
                  </a:outerShdw>
                </a:effectLst>
                <a:latin typeface="Arial" panose="020B0604020202020204"/>
                <a:cs typeface="Arial" panose="020B0604020202020204"/>
                <a:sym typeface="Arial" panose="020B0604020202020204"/>
              </a:rPr>
              <a:t> làm cho các sợi tơ nhỏ xoắn chặt lại với nhau thành sợi lớn hơn.</a:t>
            </a:r>
          </a:p>
        </p:txBody>
      </p:sp>
      <p:sp>
        <p:nvSpPr>
          <p:cNvPr id="2946" name="Google Shape;2946;p39"/>
          <p:cNvSpPr/>
          <p:nvPr/>
        </p:nvSpPr>
        <p:spPr>
          <a:xfrm>
            <a:off x="6477000" y="2247900"/>
            <a:ext cx="5059680" cy="154178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0" cap="none" spc="0" normalizeH="0" baseline="0" noProof="0" dirty="0" err="1">
                <a:ln>
                  <a:noFill/>
                </a:ln>
                <a:solidFill>
                  <a:srgbClr val="FFFBEE"/>
                </a:solidFill>
                <a:effectLst/>
                <a:uLnTx/>
                <a:uFillTx/>
                <a:latin typeface="Arial"/>
                <a:ea typeface="+mn-ea"/>
                <a:cs typeface="Arial" panose="020B0604020202020204"/>
                <a:sym typeface="Arial" panose="020B0604020202020204"/>
              </a:rPr>
              <a:t>xe</a:t>
            </a:r>
            <a:r>
              <a:rPr kumimoji="0" lang="en-GB" sz="4800" b="1" i="0" u="none" strike="noStrike" kern="0" cap="none" spc="0" normalizeH="0" baseline="0" noProof="0" dirty="0">
                <a:ln>
                  <a:noFill/>
                </a:ln>
                <a:solidFill>
                  <a:srgbClr val="FFFBEE"/>
                </a:solidFill>
                <a:effectLst/>
                <a:uLnTx/>
                <a:uFillTx/>
                <a:latin typeface="Arial"/>
                <a:ea typeface="+mn-ea"/>
                <a:cs typeface="Arial" panose="020B0604020202020204"/>
                <a:sym typeface="Arial" panose="020B0604020202020204"/>
              </a:rPr>
              <a:t> (</a:t>
            </a:r>
            <a:r>
              <a:rPr kumimoji="0" lang="en-GB" sz="4800" b="1" i="0" u="none" strike="noStrike" kern="0" cap="none" spc="0" normalizeH="0" baseline="0" noProof="0" dirty="0" err="1">
                <a:ln>
                  <a:noFill/>
                </a:ln>
                <a:solidFill>
                  <a:srgbClr val="FFFBEE"/>
                </a:solidFill>
                <a:effectLst/>
                <a:uLnTx/>
                <a:uFillTx/>
                <a:latin typeface="Arial"/>
                <a:ea typeface="+mn-ea"/>
                <a:cs typeface="Arial" panose="020B0604020202020204"/>
                <a:sym typeface="Arial" panose="020B0604020202020204"/>
              </a:rPr>
              <a:t>tơ</a:t>
            </a:r>
            <a:r>
              <a:rPr kumimoji="0" lang="en-GB" sz="4800" b="1" i="0" u="none" strike="noStrike" kern="0" cap="none" spc="0" normalizeH="0" baseline="0" noProof="0" dirty="0">
                <a:ln>
                  <a:noFill/>
                </a:ln>
                <a:solidFill>
                  <a:srgbClr val="FFFBEE"/>
                </a:solidFill>
                <a:effectLst/>
                <a:uLnTx/>
                <a:uFillTx/>
                <a:latin typeface="Arial"/>
                <a:ea typeface="+mn-ea"/>
                <a:cs typeface="Arial" panose="020B0604020202020204"/>
                <a:sym typeface="Arial" panose="020B0604020202020204"/>
              </a:rPr>
              <a:t>)</a:t>
            </a:r>
          </a:p>
        </p:txBody>
      </p:sp>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3"/>
          <a:stretch>
            <a:fillRect/>
          </a:stretch>
        </p:blipFill>
        <p:spPr>
          <a:xfrm>
            <a:off x="-1024758" y="-275522"/>
            <a:ext cx="18288000" cy="2261604"/>
          </a:xfrm>
          <a:prstGeom prst="rect">
            <a:avLst/>
          </a:prstGeom>
        </p:spPr>
      </p:pic>
    </p:spTree>
    <p:extLst>
      <p:ext uri="{BB962C8B-B14F-4D97-AF65-F5344CB8AC3E}">
        <p14:creationId xmlns:p14="http://schemas.microsoft.com/office/powerpoint/2010/main" val="191885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283460" y="3058160"/>
          <a:ext cx="13718540" cy="3152139"/>
        </p:xfrm>
        <a:graphic>
          <a:graphicData uri="http://schemas.openxmlformats.org/drawingml/2006/table">
            <a:tbl>
              <a:tblPr>
                <a:noFill/>
              </a:tblPr>
              <a:tblGrid>
                <a:gridCol w="2177791">
                  <a:extLst>
                    <a:ext uri="{9D8B030D-6E8A-4147-A177-3AD203B41FA5}">
                      <a16:colId xmlns:a16="http://schemas.microsoft.com/office/drawing/2014/main" val="20000"/>
                    </a:ext>
                  </a:extLst>
                </a:gridCol>
                <a:gridCol w="3036530">
                  <a:extLst>
                    <a:ext uri="{9D8B030D-6E8A-4147-A177-3AD203B41FA5}">
                      <a16:colId xmlns:a16="http://schemas.microsoft.com/office/drawing/2014/main" val="20001"/>
                    </a:ext>
                  </a:extLst>
                </a:gridCol>
                <a:gridCol w="4343979">
                  <a:extLst>
                    <a:ext uri="{9D8B030D-6E8A-4147-A177-3AD203B41FA5}">
                      <a16:colId xmlns:a16="http://schemas.microsoft.com/office/drawing/2014/main" val="20002"/>
                    </a:ext>
                  </a:extLst>
                </a:gridCol>
                <a:gridCol w="4160240">
                  <a:extLst>
                    <a:ext uri="{9D8B030D-6E8A-4147-A177-3AD203B41FA5}">
                      <a16:colId xmlns:a16="http://schemas.microsoft.com/office/drawing/2014/main" val="20003"/>
                    </a:ext>
                  </a:extLst>
                </a:gridCol>
              </a:tblGrid>
              <a:tr h="3152139">
                <a:tc>
                  <a:txBody>
                    <a:bodyPr/>
                    <a:lstStyle/>
                    <a:p>
                      <a:pPr marL="0" lvl="0" indent="0" algn="ctr" rtl="0">
                        <a:spcBef>
                          <a:spcPts val="0"/>
                        </a:spcBef>
                        <a:spcAft>
                          <a:spcPts val="0"/>
                        </a:spcAft>
                        <a:buNone/>
                      </a:pPr>
                      <a:endParaRPr sz="5600" b="1" dirty="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600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5600">
                        <a:solidFill>
                          <a:srgbClr val="41294A"/>
                        </a:solidFill>
                        <a:latin typeface="Catamaran"/>
                        <a:ea typeface="Catamaran"/>
                        <a:cs typeface="Catamaran"/>
                        <a:sym typeface="Catamaran"/>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sz="5600" dirty="0">
                        <a:solidFill>
                          <a:schemeClr val="accent2"/>
                        </a:solidFill>
                        <a:latin typeface="Nunito"/>
                        <a:ea typeface="Nunito"/>
                        <a:cs typeface="Nunito"/>
                        <a:sym typeface="Nunito"/>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2743200" y="3771900"/>
            <a:ext cx="12801600" cy="1815882"/>
          </a:xfrm>
          <a:prstGeom prst="rect">
            <a:avLst/>
          </a:prstGeom>
          <a:noFill/>
          <a:ln>
            <a:noFill/>
          </a:ln>
        </p:spPr>
        <p:txBody>
          <a:bodyPr wrap="square" rtlCol="0" anchor="t">
            <a:spAutoFit/>
          </a:bodyPr>
          <a:lstStyle/>
          <a:p>
            <a:pPr lvl="0" algn="ctr" defTabSz="1828800">
              <a:buClr>
                <a:srgbClr val="000000"/>
              </a:buClr>
            </a:pPr>
            <a:r>
              <a:rPr lang="vi-VN" altLang="en-US" sz="5600" b="1" kern="0" dirty="0">
                <a:solidFill>
                  <a:srgbClr val="000000"/>
                </a:solidFill>
                <a:effectLst>
                  <a:outerShdw blurRad="38100" dist="19050" dir="2700000" algn="tl" rotWithShape="0">
                    <a:srgbClr val="841F00">
                      <a:alpha val="40000"/>
                    </a:srgbClr>
                  </a:outerShdw>
                </a:effectLst>
                <a:latin typeface="Arial" panose="020B0604020202020204"/>
                <a:cs typeface="Arial" panose="020B0604020202020204"/>
                <a:sym typeface="Arial" panose="020B0604020202020204"/>
              </a:rPr>
              <a:t>địa danh thuộc huyện Ba Vì, thành phố Hà Nội.</a:t>
            </a:r>
          </a:p>
        </p:txBody>
      </p:sp>
      <p:sp>
        <p:nvSpPr>
          <p:cNvPr id="2946" name="Google Shape;2946;p39"/>
          <p:cNvSpPr/>
          <p:nvPr/>
        </p:nvSpPr>
        <p:spPr>
          <a:xfrm>
            <a:off x="6477000" y="2247900"/>
            <a:ext cx="5059680" cy="154178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0" cap="none" spc="0" normalizeH="0" baseline="0" noProof="0" dirty="0" err="1">
                <a:ln>
                  <a:noFill/>
                </a:ln>
                <a:solidFill>
                  <a:srgbClr val="FFFBEE"/>
                </a:solidFill>
                <a:effectLst/>
                <a:uLnTx/>
                <a:uFillTx/>
                <a:latin typeface="Arial"/>
                <a:ea typeface="+mn-ea"/>
                <a:cs typeface="Arial" panose="020B0604020202020204"/>
                <a:sym typeface="Arial" panose="020B0604020202020204"/>
              </a:rPr>
              <a:t>Cổ</a:t>
            </a:r>
            <a:r>
              <a:rPr kumimoji="0" lang="en-GB" sz="4800" b="1" i="0" u="none" strike="noStrike" kern="0" cap="none" spc="0" normalizeH="0" baseline="0" noProof="0" dirty="0">
                <a:ln>
                  <a:noFill/>
                </a:ln>
                <a:solidFill>
                  <a:srgbClr val="FFFBEE"/>
                </a:solidFill>
                <a:effectLst/>
                <a:uLnTx/>
                <a:uFillTx/>
                <a:latin typeface="Arial"/>
                <a:ea typeface="+mn-ea"/>
                <a:cs typeface="Arial" panose="020B0604020202020204"/>
                <a:sym typeface="Arial" panose="020B0604020202020204"/>
              </a:rPr>
              <a:t> </a:t>
            </a:r>
            <a:r>
              <a:rPr kumimoji="0" lang="en-GB" sz="4800" b="1" i="0" u="none" strike="noStrike" kern="0" cap="none" spc="0" normalizeH="0" baseline="0" noProof="0" dirty="0" err="1">
                <a:ln>
                  <a:noFill/>
                </a:ln>
                <a:solidFill>
                  <a:srgbClr val="FFFBEE"/>
                </a:solidFill>
                <a:effectLst/>
                <a:uLnTx/>
                <a:uFillTx/>
                <a:latin typeface="Arial"/>
                <a:ea typeface="+mn-ea"/>
                <a:cs typeface="Arial" panose="020B0604020202020204"/>
                <a:sym typeface="Arial" panose="020B0604020202020204"/>
              </a:rPr>
              <a:t>Đô</a:t>
            </a:r>
            <a:endParaRPr kumimoji="0" lang="en-GB" sz="4800" b="1" i="0" u="none" strike="noStrike" kern="0" cap="none" spc="0" normalizeH="0" baseline="0" noProof="0" dirty="0">
              <a:ln>
                <a:noFill/>
              </a:ln>
              <a:solidFill>
                <a:srgbClr val="FFFBEE"/>
              </a:solidFill>
              <a:effectLst/>
              <a:uLnTx/>
              <a:uFillTx/>
              <a:latin typeface="Arial" panose="020B0604020202020204"/>
              <a:ea typeface="+mn-ea"/>
              <a:cs typeface="Arial" panose="020B0604020202020204"/>
              <a:sym typeface="Arial" panose="020B0604020202020204"/>
            </a:endParaRPr>
          </a:p>
        </p:txBody>
      </p:sp>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3"/>
          <a:stretch>
            <a:fillRect/>
          </a:stretch>
        </p:blipFill>
        <p:spPr>
          <a:xfrm>
            <a:off x="-1024758" y="-275522"/>
            <a:ext cx="18288000" cy="2261604"/>
          </a:xfrm>
          <a:prstGeom prst="rect">
            <a:avLst/>
          </a:prstGeom>
        </p:spPr>
      </p:pic>
    </p:spTree>
    <p:extLst>
      <p:ext uri="{BB962C8B-B14F-4D97-AF65-F5344CB8AC3E}">
        <p14:creationId xmlns:p14="http://schemas.microsoft.com/office/powerpoint/2010/main" val="235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Đ-BABYLON">
            <a:hlinkClick r:id="" action="ppaction://media"/>
            <a:extLst>
              <a:ext uri="{FF2B5EF4-FFF2-40B4-BE49-F238E27FC236}">
                <a16:creationId xmlns:a16="http://schemas.microsoft.com/office/drawing/2014/main" id="{4126C29B-7E92-26A1-63F8-5BA173DA06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456" y="187569"/>
            <a:ext cx="17621088" cy="9911862"/>
          </a:xfrm>
          <a:prstGeom prst="rect">
            <a:avLst/>
          </a:prstGeom>
        </p:spPr>
      </p:pic>
    </p:spTree>
    <p:extLst>
      <p:ext uri="{BB962C8B-B14F-4D97-AF65-F5344CB8AC3E}">
        <p14:creationId xmlns:p14="http://schemas.microsoft.com/office/powerpoint/2010/main" val="4017982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283460" y="3058160"/>
          <a:ext cx="13718540" cy="3152139"/>
        </p:xfrm>
        <a:graphic>
          <a:graphicData uri="http://schemas.openxmlformats.org/drawingml/2006/table">
            <a:tbl>
              <a:tblPr>
                <a:noFill/>
              </a:tblPr>
              <a:tblGrid>
                <a:gridCol w="2177791">
                  <a:extLst>
                    <a:ext uri="{9D8B030D-6E8A-4147-A177-3AD203B41FA5}">
                      <a16:colId xmlns:a16="http://schemas.microsoft.com/office/drawing/2014/main" val="20000"/>
                    </a:ext>
                  </a:extLst>
                </a:gridCol>
                <a:gridCol w="3036530">
                  <a:extLst>
                    <a:ext uri="{9D8B030D-6E8A-4147-A177-3AD203B41FA5}">
                      <a16:colId xmlns:a16="http://schemas.microsoft.com/office/drawing/2014/main" val="20001"/>
                    </a:ext>
                  </a:extLst>
                </a:gridCol>
                <a:gridCol w="4343979">
                  <a:extLst>
                    <a:ext uri="{9D8B030D-6E8A-4147-A177-3AD203B41FA5}">
                      <a16:colId xmlns:a16="http://schemas.microsoft.com/office/drawing/2014/main" val="20002"/>
                    </a:ext>
                  </a:extLst>
                </a:gridCol>
                <a:gridCol w="4160240">
                  <a:extLst>
                    <a:ext uri="{9D8B030D-6E8A-4147-A177-3AD203B41FA5}">
                      <a16:colId xmlns:a16="http://schemas.microsoft.com/office/drawing/2014/main" val="20003"/>
                    </a:ext>
                  </a:extLst>
                </a:gridCol>
              </a:tblGrid>
              <a:tr h="3152139">
                <a:tc>
                  <a:txBody>
                    <a:bodyPr/>
                    <a:lstStyle/>
                    <a:p>
                      <a:pPr marL="0" lvl="0" indent="0" algn="ctr" rtl="0">
                        <a:spcBef>
                          <a:spcPts val="0"/>
                        </a:spcBef>
                        <a:spcAft>
                          <a:spcPts val="0"/>
                        </a:spcAft>
                        <a:buNone/>
                      </a:pPr>
                      <a:endParaRPr sz="5600" b="1" dirty="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6000">
                        <a:solidFill>
                          <a:schemeClr val="accent2"/>
                        </a:solidFill>
                        <a:latin typeface="Chewy" panose="02000000000000000000"/>
                        <a:ea typeface="Chewy" panose="02000000000000000000"/>
                        <a:cs typeface="Chewy" panose="02000000000000000000"/>
                        <a:sym typeface="Chewy" panose="02000000000000000000"/>
                      </a:endParaRPr>
                    </a:p>
                  </a:txBody>
                  <a:tcPr marL="182850" marR="182850" marT="182850" marB="27430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5600">
                        <a:solidFill>
                          <a:srgbClr val="41294A"/>
                        </a:solidFill>
                        <a:latin typeface="Catamaran"/>
                        <a:ea typeface="Catamaran"/>
                        <a:cs typeface="Catamaran"/>
                        <a:sym typeface="Catamaran"/>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sz="5600" dirty="0">
                        <a:solidFill>
                          <a:schemeClr val="accent2"/>
                        </a:solidFill>
                        <a:latin typeface="Nunito"/>
                        <a:ea typeface="Nunito"/>
                        <a:cs typeface="Nunito"/>
                        <a:sym typeface="Nunito"/>
                      </a:endParaRPr>
                    </a:p>
                  </a:txBody>
                  <a:tcPr marL="182850" marR="182850" marT="182850" marB="1828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2743200" y="3771900"/>
            <a:ext cx="12801600" cy="1815882"/>
          </a:xfrm>
          <a:prstGeom prst="rect">
            <a:avLst/>
          </a:prstGeom>
          <a:noFill/>
          <a:ln>
            <a:noFill/>
          </a:ln>
        </p:spPr>
        <p:txBody>
          <a:bodyPr wrap="square" rtlCol="0" anchor="t">
            <a:spAutoFit/>
          </a:bodyPr>
          <a:lstStyle/>
          <a:p>
            <a:pPr lvl="0" algn="ctr" defTabSz="1828800">
              <a:buClr>
                <a:srgbClr val="000000"/>
              </a:buClr>
            </a:pPr>
            <a:r>
              <a:rPr lang="vi-VN" altLang="en-US" sz="5600" b="1" kern="0" dirty="0">
                <a:solidFill>
                  <a:srgbClr val="000000"/>
                </a:solidFill>
                <a:effectLst>
                  <a:outerShdw blurRad="38100" dist="19050" dir="2700000" algn="tl" rotWithShape="0">
                    <a:srgbClr val="841F00">
                      <a:alpha val="40000"/>
                    </a:srgbClr>
                  </a:outerShdw>
                </a:effectLst>
                <a:latin typeface="Arial" panose="020B0604020202020204"/>
                <a:cs typeface="Arial" panose="020B0604020202020204"/>
                <a:sym typeface="Arial" panose="020B0604020202020204"/>
              </a:rPr>
              <a:t>làng xóm nhỏ, được lập nên ở nơi mới khai khẩn.</a:t>
            </a:r>
          </a:p>
        </p:txBody>
      </p:sp>
      <p:sp>
        <p:nvSpPr>
          <p:cNvPr id="2946" name="Google Shape;2946;p39"/>
          <p:cNvSpPr/>
          <p:nvPr/>
        </p:nvSpPr>
        <p:spPr>
          <a:xfrm>
            <a:off x="6477000" y="2247900"/>
            <a:ext cx="5059680" cy="154178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0" cap="none" spc="0" normalizeH="0" baseline="0" noProof="0" dirty="0">
                <a:ln>
                  <a:noFill/>
                </a:ln>
                <a:solidFill>
                  <a:srgbClr val="FFFBEE"/>
                </a:solidFill>
                <a:effectLst/>
                <a:uLnTx/>
                <a:uFillTx/>
                <a:latin typeface="Arial"/>
                <a:ea typeface="+mn-ea"/>
                <a:cs typeface="Arial" panose="020B0604020202020204"/>
                <a:sym typeface="Arial" panose="020B0604020202020204"/>
              </a:rPr>
              <a:t>Trang </a:t>
            </a:r>
            <a:r>
              <a:rPr kumimoji="0" lang="en-GB" sz="4800" b="1" i="0" u="none" strike="noStrike" kern="0" cap="none" spc="0" normalizeH="0" baseline="0" noProof="0" dirty="0" err="1">
                <a:ln>
                  <a:noFill/>
                </a:ln>
                <a:solidFill>
                  <a:srgbClr val="FFFBEE"/>
                </a:solidFill>
                <a:effectLst/>
                <a:uLnTx/>
                <a:uFillTx/>
                <a:latin typeface="Arial"/>
                <a:ea typeface="+mn-ea"/>
                <a:cs typeface="Arial" panose="020B0604020202020204"/>
                <a:sym typeface="Arial" panose="020B0604020202020204"/>
              </a:rPr>
              <a:t>ấp</a:t>
            </a:r>
            <a:endParaRPr kumimoji="0" lang="en-GB" sz="4800" b="1" i="0" u="none" strike="noStrike" kern="0" cap="none" spc="0" normalizeH="0" baseline="0" noProof="0" dirty="0">
              <a:ln>
                <a:noFill/>
              </a:ln>
              <a:solidFill>
                <a:srgbClr val="FFFBEE"/>
              </a:solidFill>
              <a:effectLst/>
              <a:uLnTx/>
              <a:uFillTx/>
              <a:latin typeface="Arial" panose="020B0604020202020204"/>
              <a:ea typeface="+mn-ea"/>
              <a:cs typeface="Arial" panose="020B0604020202020204"/>
              <a:sym typeface="Arial" panose="020B0604020202020204"/>
            </a:endParaRPr>
          </a:p>
        </p:txBody>
      </p:sp>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3"/>
          <a:stretch>
            <a:fillRect/>
          </a:stretch>
        </p:blipFill>
        <p:spPr>
          <a:xfrm>
            <a:off x="-1024758" y="-275522"/>
            <a:ext cx="18288000" cy="2261604"/>
          </a:xfrm>
          <a:prstGeom prst="rect">
            <a:avLst/>
          </a:prstGeom>
        </p:spPr>
      </p:pic>
    </p:spTree>
    <p:extLst>
      <p:ext uri="{BB962C8B-B14F-4D97-AF65-F5344CB8AC3E}">
        <p14:creationId xmlns:p14="http://schemas.microsoft.com/office/powerpoint/2010/main" val="35921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8183807-156D-3790-D322-011F10991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821" y="521207"/>
            <a:ext cx="18007179" cy="2201210"/>
          </a:xfrm>
          <a:prstGeom prst="rect">
            <a:avLst/>
          </a:prstGeom>
        </p:spPr>
      </p:pic>
      <p:sp>
        <p:nvSpPr>
          <p:cNvPr id="15" name="TextBox 14">
            <a:extLst>
              <a:ext uri="{FF2B5EF4-FFF2-40B4-BE49-F238E27FC236}">
                <a16:creationId xmlns:a16="http://schemas.microsoft.com/office/drawing/2014/main" id="{C07AEE56-C823-2482-CCD4-52396B0EF49B}"/>
              </a:ext>
            </a:extLst>
          </p:cNvPr>
          <p:cNvSpPr txBox="1"/>
          <p:nvPr/>
        </p:nvSpPr>
        <p:spPr>
          <a:xfrm>
            <a:off x="973207" y="723900"/>
            <a:ext cx="17314793" cy="1569660"/>
          </a:xfrm>
          <a:prstGeom prst="rect">
            <a:avLst/>
          </a:prstGeom>
          <a:noFill/>
        </p:spPr>
        <p:txBody>
          <a:bodyPr wrap="square">
            <a:spAutoFit/>
          </a:bodyPr>
          <a:lstStyle/>
          <a:p>
            <a:pPr algn="ctr" defTabSz="1371600">
              <a:defRPr/>
            </a:pPr>
            <a:r>
              <a:rPr lang="en-US" sz="4800" b="1" dirty="0">
                <a:solidFill>
                  <a:srgbClr val="4F81BD">
                    <a:lumMod val="75000"/>
                  </a:srgbClr>
                </a:solidFill>
                <a:latin typeface="Cambria" panose="02040503050406030204" pitchFamily="18" charset="0"/>
                <a:ea typeface="Cambria" panose="02040503050406030204" pitchFamily="18" charset="0"/>
              </a:rPr>
              <a:t>a. </a:t>
            </a:r>
            <a:r>
              <a:rPr lang="en-US" sz="4800" b="1" dirty="0" err="1">
                <a:solidFill>
                  <a:srgbClr val="4F81BD">
                    <a:lumMod val="75000"/>
                  </a:srgbClr>
                </a:solidFill>
                <a:latin typeface="Cambria" panose="02040503050406030204" pitchFamily="18" charset="0"/>
                <a:ea typeface="Cambria" panose="02040503050406030204" pitchFamily="18" charset="0"/>
              </a:rPr>
              <a:t>Dựa</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vào</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đoạn</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mở</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đầu</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câu</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chuyện</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em</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hãy</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giới</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thiệu</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về</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công</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chúa</a:t>
            </a:r>
            <a:r>
              <a:rPr lang="en-US" sz="4800" b="1" dirty="0">
                <a:solidFill>
                  <a:srgbClr val="4F81BD">
                    <a:lumMod val="75000"/>
                  </a:srgbClr>
                </a:solidFill>
                <a:latin typeface="Cambria" panose="02040503050406030204" pitchFamily="18" charset="0"/>
                <a:ea typeface="Cambria" panose="02040503050406030204" pitchFamily="18" charset="0"/>
              </a:rPr>
              <a:t> </a:t>
            </a:r>
            <a:r>
              <a:rPr lang="en-US" sz="4800" b="1" dirty="0" err="1">
                <a:solidFill>
                  <a:srgbClr val="4F81BD">
                    <a:lumMod val="75000"/>
                  </a:srgbClr>
                </a:solidFill>
                <a:latin typeface="Cambria" panose="02040503050406030204" pitchFamily="18" charset="0"/>
                <a:ea typeface="Cambria" panose="02040503050406030204" pitchFamily="18" charset="0"/>
              </a:rPr>
              <a:t>Thiều</a:t>
            </a:r>
            <a:r>
              <a:rPr lang="en-US" sz="4800" b="1" dirty="0">
                <a:solidFill>
                  <a:srgbClr val="4F81BD">
                    <a:lumMod val="75000"/>
                  </a:srgbClr>
                </a:solidFill>
                <a:latin typeface="Cambria" panose="02040503050406030204" pitchFamily="18" charset="0"/>
                <a:ea typeface="Cambria" panose="02040503050406030204" pitchFamily="18" charset="0"/>
              </a:rPr>
              <a:t> Hoa.</a:t>
            </a:r>
            <a:endParaRPr lang="en-US" sz="4800" b="1" dirty="0">
              <a:solidFill>
                <a:srgbClr val="FF0000"/>
              </a:solidFill>
              <a:latin typeface="Cambria" panose="02040503050406030204" pitchFamily="18" charset="0"/>
              <a:ea typeface="Cambria" panose="02040503050406030204" pitchFamily="18" charset="0"/>
            </a:endParaRPr>
          </a:p>
        </p:txBody>
      </p:sp>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883" y="2389919"/>
            <a:ext cx="17314794" cy="7733796"/>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524000" y="3848100"/>
            <a:ext cx="15280812" cy="4247317"/>
          </a:xfrm>
          <a:prstGeom prst="rect">
            <a:avLst/>
          </a:prstGeom>
          <a:solidFill>
            <a:srgbClr val="FDE5A9"/>
          </a:solidFill>
        </p:spPr>
        <p:txBody>
          <a:bodyPr wrap="square">
            <a:spAutoFit/>
          </a:bodyPr>
          <a:lstStyle/>
          <a:p>
            <a:pPr algn="just" defTabSz="1371600">
              <a:defRPr/>
            </a:pPr>
            <a:r>
              <a:rPr lang="en-US" sz="5400" b="1" dirty="0">
                <a:solidFill>
                  <a:srgbClr val="000000"/>
                </a:solidFill>
                <a:latin typeface="Cambria" panose="02040503050406030204" pitchFamily="18" charset="0"/>
                <a:ea typeface="Cambria" panose="02040503050406030204" pitchFamily="18" charset="0"/>
              </a:rPr>
              <a:t>   </a:t>
            </a:r>
            <a:r>
              <a:rPr lang="vi-VN" sz="5400" b="1" dirty="0">
                <a:solidFill>
                  <a:srgbClr val="000000"/>
                </a:solidFill>
                <a:latin typeface="Cambria" panose="02040503050406030204" pitchFamily="18" charset="0"/>
                <a:ea typeface="Cambria" panose="02040503050406030204" pitchFamily="18" charset="0"/>
              </a:rPr>
              <a:t>Theo truyền thuyết kể lại công chúa Thiều Hoa là con gái của vua hùng thứ Sáu. Nàng dịu dàng xinh đẹp và rất yêu quý muôn loài. Mỗi khi nàng vào rừng cây nảy lộc, hoa đơm bông, hươu nai, chim chóc đón chào.</a:t>
            </a:r>
            <a:endParaRPr lang="en-US" sz="5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3734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2196" y="2400300"/>
            <a:ext cx="16517234" cy="7309757"/>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828800" y="3771900"/>
            <a:ext cx="14249400" cy="5016758"/>
          </a:xfrm>
          <a:prstGeom prst="rect">
            <a:avLst/>
          </a:prstGeom>
          <a:solidFill>
            <a:srgbClr val="FDE5A9"/>
          </a:solidFill>
        </p:spPr>
        <p:txBody>
          <a:bodyPr wrap="square">
            <a:spAutoFit/>
          </a:bodyPr>
          <a:lstStyle/>
          <a:p>
            <a:pPr algn="just" defTabSz="1371600">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Trong lần dự hội thi múa của họ nhà bướm, nàng biết bướm nâu là loài có ích. Nàng mang bướm nâu ra bãi dâu ven sông Hồng để nuôi. Bướm nâu sinh ra con tằm, tằm ăn lá dâu nhả ra những sợi tơ vàng óng cuộn thành kén. Kén ấy kéo được thành sợi. Những sợi tơ vàng óng và bền chắc. Công chúa còn tìm cách làm ra cái guồng để kéo kén, cái xa để xe tơ đưa vào khung cử dệt làm ra một thứ vải mỏng và vàng óng được gọi là lụa. Câu chuyện đã giải thích nghề trồng dâu nuôi tằm dệt lụa ra đời như vậy.</a:t>
            </a:r>
          </a:p>
        </p:txBody>
      </p:sp>
      <p:pic>
        <p:nvPicPr>
          <p:cNvPr id="2" name="Picture 4">
            <a:extLst>
              <a:ext uri="{FF2B5EF4-FFF2-40B4-BE49-F238E27FC236}">
                <a16:creationId xmlns:a16="http://schemas.microsoft.com/office/drawing/2014/main" id="{21621624-B31C-296F-9F84-8CEF9687D2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9382" y="370115"/>
            <a:ext cx="18703637" cy="2808515"/>
          </a:xfrm>
          <a:prstGeom prst="rect">
            <a:avLst/>
          </a:prstGeom>
        </p:spPr>
      </p:pic>
      <p:sp>
        <p:nvSpPr>
          <p:cNvPr id="4" name="TextBox 3">
            <a:extLst>
              <a:ext uri="{FF2B5EF4-FFF2-40B4-BE49-F238E27FC236}">
                <a16:creationId xmlns:a16="http://schemas.microsoft.com/office/drawing/2014/main" id="{6627AECE-E55C-BEF5-20DE-2FD7EB51D4E7}"/>
              </a:ext>
            </a:extLst>
          </p:cNvPr>
          <p:cNvSpPr txBox="1"/>
          <p:nvPr/>
        </p:nvSpPr>
        <p:spPr>
          <a:xfrm>
            <a:off x="838199" y="734059"/>
            <a:ext cx="16535401" cy="1477328"/>
          </a:xfrm>
          <a:prstGeom prst="rect">
            <a:avLst/>
          </a:prstGeom>
          <a:noFill/>
        </p:spPr>
        <p:txBody>
          <a:bodyPr wrap="square">
            <a:spAutoFit/>
          </a:bodyPr>
          <a:lstStyle/>
          <a:p>
            <a:pPr algn="ctr" defTabSz="1371600">
              <a:defRPr/>
            </a:pPr>
            <a:r>
              <a:rPr lang="vi-VN" sz="4500" b="1" dirty="0">
                <a:solidFill>
                  <a:srgbClr val="002060"/>
                </a:solidFill>
                <a:latin typeface="Arial" panose="020B0604020202020204" pitchFamily="34" charset="0"/>
              </a:rPr>
              <a:t>b. Câu chuyện giải thích thế nào về việc công chúa tìm ra được nghề trồng dâu, nuôi tằm, dệt lụa?</a:t>
            </a:r>
            <a:endParaRPr lang="vi-VN" sz="45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083790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8183807-156D-3790-D322-011F10991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821" y="521207"/>
            <a:ext cx="18007179" cy="2201210"/>
          </a:xfrm>
          <a:prstGeom prst="rect">
            <a:avLst/>
          </a:prstGeom>
        </p:spPr>
      </p:pic>
      <p:sp>
        <p:nvSpPr>
          <p:cNvPr id="15" name="TextBox 14">
            <a:extLst>
              <a:ext uri="{FF2B5EF4-FFF2-40B4-BE49-F238E27FC236}">
                <a16:creationId xmlns:a16="http://schemas.microsoft.com/office/drawing/2014/main" id="{C07AEE56-C823-2482-CCD4-52396B0EF49B}"/>
              </a:ext>
            </a:extLst>
          </p:cNvPr>
          <p:cNvSpPr txBox="1"/>
          <p:nvPr/>
        </p:nvSpPr>
        <p:spPr>
          <a:xfrm>
            <a:off x="762000" y="876300"/>
            <a:ext cx="17314793" cy="92333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F81BD">
                    <a:lumMod val="75000"/>
                  </a:srgbClr>
                </a:solidFill>
                <a:effectLst/>
                <a:uLnTx/>
                <a:uFillTx/>
                <a:latin typeface="Cambria" panose="02040503050406030204" pitchFamily="18" charset="0"/>
                <a:ea typeface="Cambria" panose="02040503050406030204" pitchFamily="18" charset="0"/>
                <a:cs typeface="+mn-cs"/>
              </a:rPr>
              <a:t>c. Vải lụa được làm từ tơ tằm đẹp và quý thế nào?</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883" y="2389919"/>
            <a:ext cx="17314794" cy="7733796"/>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524000" y="3848100"/>
            <a:ext cx="15280812" cy="4154984"/>
          </a:xfrm>
          <a:prstGeom prst="rect">
            <a:avLst/>
          </a:prstGeom>
          <a:solidFill>
            <a:srgbClr val="FDE5A9"/>
          </a:solidFill>
        </p:spPr>
        <p:txBody>
          <a:bodyPr wrap="square">
            <a:spAutoFit/>
          </a:bodyPr>
          <a:lstStyle/>
          <a:p>
            <a:pPr lvl="0" algn="just" defTabSz="1371600">
              <a:defRPr/>
            </a:pPr>
            <a:r>
              <a:rPr lang="vi-VN" sz="6600" b="1" dirty="0">
                <a:solidFill>
                  <a:srgbClr val="000000"/>
                </a:solidFill>
                <a:latin typeface="Cambria" panose="02040503050406030204" pitchFamily="18" charset="0"/>
                <a:ea typeface="Cambria" panose="02040503050406030204" pitchFamily="18" charset="0"/>
              </a:rPr>
              <a:t>Vải lụa làm từ tơ tằm vừa đẹp vừa quý. Vải mỏng và vàng ống như những dải nắng trời. Mùa nóng mặc vào thì mát, mua rét mặc vào thì ấm.</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6533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8183807-156D-3790-D322-011F10991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821" y="521207"/>
            <a:ext cx="18007179" cy="2201210"/>
          </a:xfrm>
          <a:prstGeom prst="rect">
            <a:avLst/>
          </a:prstGeom>
        </p:spPr>
      </p:pic>
      <p:sp>
        <p:nvSpPr>
          <p:cNvPr id="15" name="TextBox 14">
            <a:extLst>
              <a:ext uri="{FF2B5EF4-FFF2-40B4-BE49-F238E27FC236}">
                <a16:creationId xmlns:a16="http://schemas.microsoft.com/office/drawing/2014/main" id="{C07AEE56-C823-2482-CCD4-52396B0EF49B}"/>
              </a:ext>
            </a:extLst>
          </p:cNvPr>
          <p:cNvSpPr txBox="1"/>
          <p:nvPr/>
        </p:nvSpPr>
        <p:spPr>
          <a:xfrm>
            <a:off x="973207" y="723900"/>
            <a:ext cx="17314793" cy="156966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4F81BD">
                    <a:lumMod val="75000"/>
                  </a:srgbClr>
                </a:solidFill>
                <a:effectLst/>
                <a:uLnTx/>
                <a:uFillTx/>
                <a:latin typeface="Cambria" panose="02040503050406030204" pitchFamily="18" charset="0"/>
                <a:ea typeface="Cambria" panose="02040503050406030204" pitchFamily="18" charset="0"/>
                <a:cs typeface="+mn-cs"/>
              </a:rPr>
              <a:t>d. Nhờ đâu nghề dệt lụa phát triển ở Cổ Đô và mười tám trang ấp dọc theo sông Hồng?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883" y="2389919"/>
            <a:ext cx="17314794" cy="7733796"/>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524000" y="3848100"/>
            <a:ext cx="15280812" cy="5078313"/>
          </a:xfrm>
          <a:prstGeom prst="rect">
            <a:avLst/>
          </a:prstGeom>
          <a:solidFill>
            <a:srgbClr val="FDE5A9"/>
          </a:solidFill>
        </p:spPr>
        <p:txBody>
          <a:bodyPr wrap="square">
            <a:spAutoFit/>
          </a:bodyPr>
          <a:lstStyle/>
          <a:p>
            <a:pPr lvl="0" algn="just" defTabSz="1371600">
              <a:defRPr/>
            </a:pPr>
            <a:r>
              <a:rPr lang="vi-VN" sz="5400" b="1" dirty="0">
                <a:solidFill>
                  <a:srgbClr val="000000"/>
                </a:solidFill>
                <a:latin typeface="Cambria" panose="02040503050406030204" pitchFamily="18" charset="0"/>
                <a:ea typeface="Cambria" panose="02040503050406030204" pitchFamily="18" charset="0"/>
              </a:rPr>
              <a:t>Công chúa Thiều Hoa đã dạy dân trồng dâu, nuôi tằm, dệt lụa. Nghề nuôi tằm dệt lụa ở Cổ Đô và 18 trang ấp dọc theo sông Hồng có từ thời đó. Nghề dệt lụa được truyền lại và lưu giữ từ bấy đến giờ vì lụa làm từ tơ tằm vừa đẹp vừa quý luôn được ưa chuộng.</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865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8183807-156D-3790-D322-011F10991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821" y="521207"/>
            <a:ext cx="18007179" cy="2201210"/>
          </a:xfrm>
          <a:prstGeom prst="rect">
            <a:avLst/>
          </a:prstGeom>
        </p:spPr>
      </p:pic>
      <p:sp>
        <p:nvSpPr>
          <p:cNvPr id="15" name="TextBox 14">
            <a:extLst>
              <a:ext uri="{FF2B5EF4-FFF2-40B4-BE49-F238E27FC236}">
                <a16:creationId xmlns:a16="http://schemas.microsoft.com/office/drawing/2014/main" id="{C07AEE56-C823-2482-CCD4-52396B0EF49B}"/>
              </a:ext>
            </a:extLst>
          </p:cNvPr>
          <p:cNvSpPr txBox="1"/>
          <p:nvPr/>
        </p:nvSpPr>
        <p:spPr>
          <a:xfrm>
            <a:off x="973207" y="723900"/>
            <a:ext cx="17314793" cy="1107996"/>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4F81BD">
                    <a:lumMod val="75000"/>
                  </a:srgbClr>
                </a:solidFill>
                <a:effectLst/>
                <a:uLnTx/>
                <a:uFillTx/>
                <a:latin typeface="Cambria" panose="02040503050406030204" pitchFamily="18" charset="0"/>
                <a:ea typeface="Cambria" panose="02040503050406030204" pitchFamily="18" charset="0"/>
                <a:cs typeface="+mn-cs"/>
              </a:rPr>
              <a:t>e. Nêu chủ đề của bài đọc.</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6883" y="2389919"/>
            <a:ext cx="17314794" cy="7733796"/>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524000" y="3848100"/>
            <a:ext cx="15280812" cy="3785652"/>
          </a:xfrm>
          <a:prstGeom prst="rect">
            <a:avLst/>
          </a:prstGeom>
          <a:solidFill>
            <a:srgbClr val="FDE5A9"/>
          </a:solidFill>
        </p:spPr>
        <p:txBody>
          <a:bodyPr wrap="square">
            <a:spAutoFit/>
          </a:bodyPr>
          <a:lstStyle/>
          <a:p>
            <a:pPr lvl="0" algn="just" defTabSz="1371600">
              <a:defRPr/>
            </a:pPr>
            <a:r>
              <a:rPr lang="vi-VN" sz="6000" b="1" dirty="0">
                <a:solidFill>
                  <a:srgbClr val="000000"/>
                </a:solidFill>
                <a:latin typeface="Cambria" panose="02040503050406030204" pitchFamily="18" charset="0"/>
                <a:ea typeface="Cambria" panose="02040503050406030204" pitchFamily="18" charset="0"/>
              </a:rPr>
              <a:t>Chủ đề bài học: Ca ngợi người đã sáng tạo ra nghề dệt lụa và những người đã truyền dạy, lưu giữ nghề trồng dâu nuôi tằm dệt lụa cho đến ngày nay.</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9012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3">
            <a:extLst>
              <a:ext uri="{FF2B5EF4-FFF2-40B4-BE49-F238E27FC236}">
                <a16:creationId xmlns:a16="http://schemas.microsoft.com/office/drawing/2014/main" id="{69FB8CD7-E99E-C7C6-66DD-470EC37D23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9502" y="193638"/>
            <a:ext cx="16398441" cy="9306115"/>
          </a:xfrm>
          <a:prstGeom prst="rect">
            <a:avLst/>
          </a:prstGeom>
        </p:spPr>
      </p:pic>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0415" y="5869530"/>
            <a:ext cx="18900704" cy="1148947"/>
            <a:chOff x="0" y="0"/>
            <a:chExt cx="25200939" cy="1531929"/>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3467508" cy="153192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3431" y="0"/>
              <a:ext cx="13467508" cy="1531929"/>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724" y="1532422"/>
            <a:ext cx="5491079" cy="217646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47385" y="26400"/>
            <a:ext cx="3121509" cy="123725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0710" y="-5823313"/>
            <a:ext cx="13912717" cy="1370402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61500" flipH="1">
            <a:off x="11319147" y="-7219514"/>
            <a:ext cx="11572461" cy="1139887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8312">
            <a:off x="16075243" y="-976989"/>
            <a:ext cx="7582352" cy="746861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21815" y="6733564"/>
            <a:ext cx="4007506" cy="114714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3408478"/>
            <a:ext cx="8164545" cy="5368188"/>
          </a:xfrm>
          <a:prstGeom prst="rect">
            <a:avLst/>
          </a:prstGeom>
        </p:spPr>
      </p:pic>
      <p:grpSp>
        <p:nvGrpSpPr>
          <p:cNvPr id="17" name="Group 17"/>
          <p:cNvGrpSpPr/>
          <p:nvPr/>
        </p:nvGrpSpPr>
        <p:grpSpPr>
          <a:xfrm>
            <a:off x="-757332" y="7880713"/>
            <a:ext cx="20241356" cy="3130365"/>
            <a:chOff x="0" y="0"/>
            <a:chExt cx="26988475" cy="4173820"/>
          </a:xfrm>
        </p:grpSpPr>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5426952" cy="4173820"/>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853904" y="0"/>
              <a:ext cx="5426952" cy="4173820"/>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26952" y="0"/>
              <a:ext cx="5426952" cy="4173820"/>
            </a:xfrm>
            <a:prstGeom prst="rect">
              <a:avLst/>
            </a:prstGeom>
          </p:spPr>
        </p:pic>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80857" y="0"/>
              <a:ext cx="5426952" cy="4173820"/>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561522" y="0"/>
              <a:ext cx="5426952" cy="4173820"/>
            </a:xfrm>
            <a:prstGeom prst="rect">
              <a:avLst/>
            </a:prstGeom>
          </p:spPr>
        </p:pic>
      </p:grpSp>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458114" y="6002880"/>
            <a:ext cx="4938945" cy="4831186"/>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12698" y="8194376"/>
            <a:ext cx="3267694" cy="3196399"/>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95921" y="4080563"/>
            <a:ext cx="2326630" cy="922192"/>
          </a:xfrm>
          <a:prstGeom prst="rect">
            <a:avLst/>
          </a:prstGeom>
        </p:spPr>
      </p:pic>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105378" y="4541659"/>
            <a:ext cx="2326630" cy="922192"/>
          </a:xfrm>
          <a:prstGeom prst="rect">
            <a:avLst/>
          </a:prstGeom>
        </p:spPr>
      </p:pic>
      <p:pic>
        <p:nvPicPr>
          <p:cNvPr id="8" name="Picture 7">
            <a:extLst>
              <a:ext uri="{FF2B5EF4-FFF2-40B4-BE49-F238E27FC236}">
                <a16:creationId xmlns:a16="http://schemas.microsoft.com/office/drawing/2014/main" id="{05184D35-DAA8-EE3C-57B0-6198F4CF279E}"/>
              </a:ext>
            </a:extLst>
          </p:cNvPr>
          <p:cNvPicPr>
            <a:picLocks noChangeAspect="1"/>
          </p:cNvPicPr>
          <p:nvPr/>
        </p:nvPicPr>
        <p:blipFill>
          <a:blip r:embed="rId18"/>
          <a:stretch>
            <a:fillRect/>
          </a:stretch>
        </p:blipFill>
        <p:spPr>
          <a:xfrm>
            <a:off x="5486400" y="1562100"/>
            <a:ext cx="10065368" cy="4834547"/>
          </a:xfrm>
          <a:prstGeom prst="rect">
            <a:avLst/>
          </a:prstGeom>
        </p:spPr>
      </p:pic>
    </p:spTree>
    <p:extLst>
      <p:ext uri="{BB962C8B-B14F-4D97-AF65-F5344CB8AC3E}">
        <p14:creationId xmlns:p14="http://schemas.microsoft.com/office/powerpoint/2010/main" val="3294898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3">
            <a:extLst>
              <a:ext uri="{FF2B5EF4-FFF2-40B4-BE49-F238E27FC236}">
                <a16:creationId xmlns:a16="http://schemas.microsoft.com/office/drawing/2014/main" id="{69FB8CD7-E99E-C7C6-66DD-470EC37D23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9502" y="193638"/>
            <a:ext cx="16398441" cy="9306115"/>
          </a:xfrm>
          <a:prstGeom prst="rect">
            <a:avLst/>
          </a:prstGeom>
        </p:spPr>
      </p:pic>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grpSp>
        <p:nvGrpSpPr>
          <p:cNvPr id="5" name="Group 5"/>
          <p:cNvGrpSpPr/>
          <p:nvPr/>
        </p:nvGrpSpPr>
        <p:grpSpPr>
          <a:xfrm>
            <a:off x="-380415" y="5869530"/>
            <a:ext cx="18900704" cy="1148947"/>
            <a:chOff x="0" y="0"/>
            <a:chExt cx="25200939" cy="1531929"/>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3467508" cy="153192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3431" y="0"/>
              <a:ext cx="13467508" cy="1531929"/>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724" y="1532422"/>
            <a:ext cx="5491079" cy="217646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47385" y="26400"/>
            <a:ext cx="3121509" cy="123725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0710" y="-5823313"/>
            <a:ext cx="13912717" cy="1370402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61500" flipH="1">
            <a:off x="11319147" y="-7219514"/>
            <a:ext cx="11572461" cy="1139887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8312">
            <a:off x="16075243" y="-976989"/>
            <a:ext cx="7582352" cy="746861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21815" y="6733564"/>
            <a:ext cx="4007506" cy="114714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3408478"/>
            <a:ext cx="8164545" cy="5368188"/>
          </a:xfrm>
          <a:prstGeom prst="rect">
            <a:avLst/>
          </a:prstGeom>
        </p:spPr>
      </p:pic>
      <p:grpSp>
        <p:nvGrpSpPr>
          <p:cNvPr id="17" name="Group 17"/>
          <p:cNvGrpSpPr/>
          <p:nvPr/>
        </p:nvGrpSpPr>
        <p:grpSpPr>
          <a:xfrm>
            <a:off x="-757332" y="7880713"/>
            <a:ext cx="20241356" cy="3130365"/>
            <a:chOff x="0" y="0"/>
            <a:chExt cx="26988475" cy="4173820"/>
          </a:xfrm>
        </p:grpSpPr>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5426952" cy="4173820"/>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853904" y="0"/>
              <a:ext cx="5426952" cy="4173820"/>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26952" y="0"/>
              <a:ext cx="5426952" cy="4173820"/>
            </a:xfrm>
            <a:prstGeom prst="rect">
              <a:avLst/>
            </a:prstGeom>
          </p:spPr>
        </p:pic>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80857" y="0"/>
              <a:ext cx="5426952" cy="4173820"/>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561522" y="0"/>
              <a:ext cx="5426952" cy="4173820"/>
            </a:xfrm>
            <a:prstGeom prst="rect">
              <a:avLst/>
            </a:prstGeom>
          </p:spPr>
        </p:pic>
      </p:grpSp>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458114" y="6002880"/>
            <a:ext cx="4938945" cy="4831186"/>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12698" y="8194376"/>
            <a:ext cx="3267694" cy="3196399"/>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95921" y="4080563"/>
            <a:ext cx="2326630" cy="922192"/>
          </a:xfrm>
          <a:prstGeom prst="rect">
            <a:avLst/>
          </a:prstGeom>
        </p:spPr>
      </p:pic>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105378" y="4541659"/>
            <a:ext cx="2326630" cy="922192"/>
          </a:xfrm>
          <a:prstGeom prst="rect">
            <a:avLst/>
          </a:prstGeom>
        </p:spPr>
      </p:pic>
      <p:pic>
        <p:nvPicPr>
          <p:cNvPr id="8" name="Picture 7">
            <a:extLst>
              <a:ext uri="{FF2B5EF4-FFF2-40B4-BE49-F238E27FC236}">
                <a16:creationId xmlns:a16="http://schemas.microsoft.com/office/drawing/2014/main" id="{9B70A9C7-F481-1F5A-0FA8-A4710A4321B0}"/>
              </a:ext>
            </a:extLst>
          </p:cNvPr>
          <p:cNvPicPr>
            <a:picLocks noChangeAspect="1"/>
          </p:cNvPicPr>
          <p:nvPr/>
        </p:nvPicPr>
        <p:blipFill>
          <a:blip r:embed="rId18"/>
          <a:stretch>
            <a:fillRect/>
          </a:stretch>
        </p:blipFill>
        <p:spPr>
          <a:xfrm>
            <a:off x="7924800" y="266700"/>
            <a:ext cx="5154727" cy="2109638"/>
          </a:xfrm>
          <a:prstGeom prst="rect">
            <a:avLst/>
          </a:prstGeom>
        </p:spPr>
      </p:pic>
      <p:pic>
        <p:nvPicPr>
          <p:cNvPr id="9" name="Picture 8">
            <a:extLst>
              <a:ext uri="{FF2B5EF4-FFF2-40B4-BE49-F238E27FC236}">
                <a16:creationId xmlns:a16="http://schemas.microsoft.com/office/drawing/2014/main" id="{BAF48E6B-5657-6AAA-A660-C58FB598D842}"/>
              </a:ext>
            </a:extLst>
          </p:cNvPr>
          <p:cNvPicPr>
            <a:picLocks noChangeAspect="1"/>
          </p:cNvPicPr>
          <p:nvPr/>
        </p:nvPicPr>
        <p:blipFill>
          <a:blip r:embed="rId19"/>
          <a:stretch>
            <a:fillRect/>
          </a:stretch>
        </p:blipFill>
        <p:spPr>
          <a:xfrm>
            <a:off x="6248400" y="1866900"/>
            <a:ext cx="9736156" cy="4029805"/>
          </a:xfrm>
          <a:prstGeom prst="rect">
            <a:avLst/>
          </a:prstGeom>
        </p:spPr>
      </p:pic>
      <p:pic>
        <p:nvPicPr>
          <p:cNvPr id="32" name="Picture 31">
            <a:extLst>
              <a:ext uri="{FF2B5EF4-FFF2-40B4-BE49-F238E27FC236}">
                <a16:creationId xmlns:a16="http://schemas.microsoft.com/office/drawing/2014/main" id="{DF6876FF-743E-7384-2369-E88F805BE3D6}"/>
              </a:ext>
            </a:extLst>
          </p:cNvPr>
          <p:cNvPicPr>
            <a:picLocks noChangeAspect="1"/>
          </p:cNvPicPr>
          <p:nvPr/>
        </p:nvPicPr>
        <p:blipFill>
          <a:blip r:embed="rId20"/>
          <a:stretch>
            <a:fillRect/>
          </a:stretch>
        </p:blipFill>
        <p:spPr>
          <a:xfrm>
            <a:off x="9677400" y="4838700"/>
            <a:ext cx="3706689"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2346" y="323776"/>
            <a:ext cx="18732692" cy="1107570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323776"/>
            <a:ext cx="4497104" cy="178248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41104" y="2106264"/>
            <a:ext cx="3499598" cy="138711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0732" y="0"/>
            <a:ext cx="2922872" cy="115852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6729" y="4284867"/>
            <a:ext cx="1447000" cy="573538"/>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49383" y="323776"/>
            <a:ext cx="1447000" cy="57353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47046" y="2303952"/>
            <a:ext cx="6625432" cy="6675498"/>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90902" y="-537928"/>
            <a:ext cx="6625432" cy="6675498"/>
          </a:xfrm>
          <a:prstGeom prst="rect">
            <a:avLst/>
          </a:prstGeom>
        </p:spPr>
      </p:pic>
      <p:pic>
        <p:nvPicPr>
          <p:cNvPr id="12" name="Picture 2">
            <a:extLst>
              <a:ext uri="{FF2B5EF4-FFF2-40B4-BE49-F238E27FC236}">
                <a16:creationId xmlns:a16="http://schemas.microsoft.com/office/drawing/2014/main" id="{3589E551-3D99-BC5B-7A53-FA1C23B88807}"/>
              </a:ext>
            </a:extLst>
          </p:cNvPr>
          <p:cNvPicPr>
            <a:picLocks noChangeAspect="1"/>
          </p:cNvPicPr>
          <p:nvPr/>
        </p:nvPicPr>
        <p:blipFill>
          <a:blip r:embed="rId8"/>
          <a:srcRect/>
          <a:stretch>
            <a:fillRect/>
          </a:stretch>
        </p:blipFill>
        <p:spPr>
          <a:xfrm>
            <a:off x="1546666" y="-2857500"/>
            <a:ext cx="15594036" cy="13304900"/>
          </a:xfrm>
          <a:prstGeom prst="rect">
            <a:avLst/>
          </a:prstGeom>
        </p:spPr>
      </p:pic>
      <p:sp>
        <p:nvSpPr>
          <p:cNvPr id="14" name="TextBox 13">
            <a:extLst>
              <a:ext uri="{FF2B5EF4-FFF2-40B4-BE49-F238E27FC236}">
                <a16:creationId xmlns:a16="http://schemas.microsoft.com/office/drawing/2014/main" id="{FA29CB26-0B59-A66D-940E-E470702B6762}"/>
              </a:ext>
            </a:extLst>
          </p:cNvPr>
          <p:cNvSpPr txBox="1"/>
          <p:nvPr/>
        </p:nvSpPr>
        <p:spPr>
          <a:xfrm>
            <a:off x="3178386" y="504812"/>
            <a:ext cx="12518813" cy="2646878"/>
          </a:xfrm>
          <a:prstGeom prst="rect">
            <a:avLst/>
          </a:prstGeom>
          <a:noFill/>
        </p:spPr>
        <p:txBody>
          <a:bodyPr wrap="square">
            <a:spAutoFit/>
          </a:bodyPr>
          <a:lstStyle/>
          <a:p>
            <a:pPr algn="ctr"/>
            <a:r>
              <a:rPr lang="en-US" sz="16600" b="1" i="0"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LUYỆN TẬP</a:t>
            </a:r>
            <a:endParaRPr lang="en-US" sz="16600" b="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FF968CEC-5EA0-1617-EC18-11E7FA6F5271}"/>
              </a:ext>
            </a:extLst>
          </p:cNvPr>
          <p:cNvSpPr txBox="1"/>
          <p:nvPr/>
        </p:nvSpPr>
        <p:spPr>
          <a:xfrm>
            <a:off x="1600200" y="647700"/>
            <a:ext cx="15240000" cy="1938992"/>
          </a:xfrm>
          <a:prstGeom prst="rect">
            <a:avLst/>
          </a:prstGeom>
          <a:noFill/>
        </p:spPr>
        <p:txBody>
          <a:bodyPr wrap="square" rtlCol="0">
            <a:spAutoFit/>
          </a:bodyPr>
          <a:lstStyle/>
          <a:p>
            <a:pPr algn="just"/>
            <a:r>
              <a:rPr lang="en-US" sz="4000" b="1" i="0" dirty="0">
                <a:solidFill>
                  <a:srgbClr val="002060"/>
                </a:solidFill>
                <a:effectLst/>
                <a:latin typeface="Cambria" panose="02040503050406030204" pitchFamily="18" charset="0"/>
                <a:ea typeface="Cambria" panose="02040503050406030204" pitchFamily="18" charset="0"/>
              </a:rPr>
              <a:t>1. </a:t>
            </a:r>
            <a:r>
              <a:rPr lang="vi-VN" sz="4000" b="1" i="0" dirty="0">
                <a:solidFill>
                  <a:srgbClr val="002060"/>
                </a:solidFill>
                <a:effectLst/>
                <a:latin typeface="Cambria" panose="02040503050406030204" pitchFamily="18" charset="0"/>
                <a:ea typeface="Cambria" panose="02040503050406030204" pitchFamily="18" charset="0"/>
              </a:rPr>
              <a:t>Chọn 1 trong 2 yêu cầu dưới đây:</a:t>
            </a:r>
          </a:p>
          <a:p>
            <a:pPr algn="just"/>
            <a:r>
              <a:rPr lang="vi-VN" sz="4000" b="0" i="0" dirty="0">
                <a:solidFill>
                  <a:srgbClr val="002060"/>
                </a:solidFill>
                <a:effectLst/>
                <a:latin typeface="Cambria" panose="02040503050406030204" pitchFamily="18" charset="0"/>
                <a:ea typeface="Cambria" panose="02040503050406030204" pitchFamily="18" charset="0"/>
              </a:rPr>
              <a:t>a. Đọc thuộc lòng đoạn thơ khoảng 100 chữ trong một bài thơ đã học và trả lời câu hỏi.</a:t>
            </a:r>
          </a:p>
        </p:txBody>
      </p:sp>
      <p:pic>
        <p:nvPicPr>
          <p:cNvPr id="7" name="Picture 6">
            <a:extLst>
              <a:ext uri="{FF2B5EF4-FFF2-40B4-BE49-F238E27FC236}">
                <a16:creationId xmlns:a16="http://schemas.microsoft.com/office/drawing/2014/main" id="{09B004DE-4958-4640-CB76-6AB7CBEB7AF8}"/>
              </a:ext>
            </a:extLst>
          </p:cNvPr>
          <p:cNvPicPr>
            <a:picLocks noChangeAspect="1"/>
          </p:cNvPicPr>
          <p:nvPr/>
        </p:nvPicPr>
        <p:blipFill>
          <a:blip r:embed="rId3"/>
          <a:stretch>
            <a:fillRect/>
          </a:stretch>
        </p:blipFill>
        <p:spPr>
          <a:xfrm>
            <a:off x="4572000" y="2400300"/>
            <a:ext cx="9753600" cy="7251865"/>
          </a:xfrm>
          <a:prstGeom prst="rect">
            <a:avLst/>
          </a:prstGeom>
        </p:spPr>
      </p:pic>
    </p:spTree>
    <p:extLst>
      <p:ext uri="{BB962C8B-B14F-4D97-AF65-F5344CB8AC3E}">
        <p14:creationId xmlns:p14="http://schemas.microsoft.com/office/powerpoint/2010/main" val="582398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C63FC75-2935-E397-17E6-8F90C39CA968}"/>
              </a:ext>
            </a:extLst>
          </p:cNvPr>
          <p:cNvPicPr>
            <a:picLocks noChangeAspect="1"/>
          </p:cNvPicPr>
          <p:nvPr/>
        </p:nvPicPr>
        <p:blipFill>
          <a:blip r:embed="rId3"/>
          <a:stretch>
            <a:fillRect/>
          </a:stretch>
        </p:blipFill>
        <p:spPr>
          <a:xfrm>
            <a:off x="1828800" y="1943100"/>
            <a:ext cx="6542817" cy="6172200"/>
          </a:xfrm>
          <a:prstGeom prst="rect">
            <a:avLst/>
          </a:prstGeom>
        </p:spPr>
      </p:pic>
      <p:sp>
        <p:nvSpPr>
          <p:cNvPr id="8" name="Rectangle: Rounded Corners 7">
            <a:extLst>
              <a:ext uri="{FF2B5EF4-FFF2-40B4-BE49-F238E27FC236}">
                <a16:creationId xmlns:a16="http://schemas.microsoft.com/office/drawing/2014/main" id="{77CFB8D3-2E6C-906B-CD08-2B1F78DA3AE8}"/>
              </a:ext>
            </a:extLst>
          </p:cNvPr>
          <p:cNvSpPr/>
          <p:nvPr/>
        </p:nvSpPr>
        <p:spPr>
          <a:xfrm>
            <a:off x="9144000" y="2781300"/>
            <a:ext cx="7772400" cy="5105400"/>
          </a:xfrm>
          <a:prstGeom prst="roundRect">
            <a:avLst/>
          </a:prstGeom>
          <a:ln w="57150">
            <a:solidFill>
              <a:srgbClr val="E34F8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solidFill>
                  <a:srgbClr val="FF0000"/>
                </a:solidFill>
              </a:rPr>
              <a:t>Bài Bộ đội về làng: Tình quân dân được thể hiện: Khi các anh bộ đội trở về, xóm làng mang không khí tưng bừng, rộn ràng, người dân ai cũng hớn hở. Hình ảnh giúp em cảm nhận được điều đó là:</a:t>
            </a:r>
            <a:endParaRPr lang="en-US" sz="4000" dirty="0">
              <a:solidFill>
                <a:srgbClr val="FF0000"/>
              </a:solidFill>
            </a:endParaRPr>
          </a:p>
        </p:txBody>
      </p:sp>
    </p:spTree>
    <p:extLst>
      <p:ext uri="{BB962C8B-B14F-4D97-AF65-F5344CB8AC3E}">
        <p14:creationId xmlns:p14="http://schemas.microsoft.com/office/powerpoint/2010/main" val="207603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7CFB8D3-2E6C-906B-CD08-2B1F78DA3AE8}"/>
              </a:ext>
            </a:extLst>
          </p:cNvPr>
          <p:cNvSpPr/>
          <p:nvPr/>
        </p:nvSpPr>
        <p:spPr>
          <a:xfrm>
            <a:off x="8153400" y="2476500"/>
            <a:ext cx="9296400" cy="5410200"/>
          </a:xfrm>
          <a:prstGeom prst="roundRect">
            <a:avLst/>
          </a:prstGeom>
          <a:ln w="57150">
            <a:solidFill>
              <a:srgbClr val="E34F8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srgbClr val="FF0000"/>
                </a:solidFill>
                <a:latin typeface="Cambria" panose="02040503050406030204" pitchFamily="18" charset="0"/>
                <a:ea typeface="Cambria" panose="02040503050406030204" pitchFamily="18" charset="0"/>
              </a:rPr>
              <a:t>H</a:t>
            </a:r>
            <a:r>
              <a:rPr lang="vi-VN" sz="3600" dirty="0">
                <a:solidFill>
                  <a:srgbClr val="FF0000"/>
                </a:solidFill>
                <a:latin typeface="Cambria" panose="02040503050406030204" pitchFamily="18" charset="0"/>
                <a:ea typeface="Cambria" panose="02040503050406030204" pitchFamily="18" charset="0"/>
              </a:rPr>
              <a:t>ình ảnh ngôi nhà đang xây nói lên cuộc sống trên đất nước ta đang ngày càng phát triển. Đất nước ta đang không ngừng xây dựng các đô thị, hệ thống nhà cửa, công xưởng, trung tâm thương mại,… phục vụ cuộc sống hiện đại. Ngay hiện tại vẫn còn rất nhiều những dự án, những dự định đang được ấp ủ và chờ được thực hiện, phát triển hơn cả hiện tại. </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4F6B126-4B94-4C3F-5002-30C42EC6F32D}"/>
              </a:ext>
            </a:extLst>
          </p:cNvPr>
          <p:cNvPicPr>
            <a:picLocks noChangeAspect="1"/>
          </p:cNvPicPr>
          <p:nvPr/>
        </p:nvPicPr>
        <p:blipFill>
          <a:blip r:embed="rId3"/>
          <a:stretch>
            <a:fillRect/>
          </a:stretch>
        </p:blipFill>
        <p:spPr>
          <a:xfrm>
            <a:off x="990600" y="1638300"/>
            <a:ext cx="6695367" cy="6096000"/>
          </a:xfrm>
          <a:prstGeom prst="rect">
            <a:avLst/>
          </a:prstGeom>
        </p:spPr>
      </p:pic>
    </p:spTree>
    <p:extLst>
      <p:ext uri="{BB962C8B-B14F-4D97-AF65-F5344CB8AC3E}">
        <p14:creationId xmlns:p14="http://schemas.microsoft.com/office/powerpoint/2010/main" val="1318508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7CFB8D3-2E6C-906B-CD08-2B1F78DA3AE8}"/>
              </a:ext>
            </a:extLst>
          </p:cNvPr>
          <p:cNvSpPr/>
          <p:nvPr/>
        </p:nvSpPr>
        <p:spPr>
          <a:xfrm>
            <a:off x="7696200" y="1257300"/>
            <a:ext cx="9677400" cy="8458200"/>
          </a:xfrm>
          <a:prstGeom prst="roundRect">
            <a:avLst/>
          </a:prstGeom>
          <a:ln w="57150">
            <a:solidFill>
              <a:srgbClr val="E34F8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dirty="0">
                <a:solidFill>
                  <a:srgbClr val="FF0000"/>
                </a:solidFill>
              </a:rPr>
              <a:t>Đất nghèo nuôi những anh hùng</a:t>
            </a:r>
          </a:p>
          <a:p>
            <a:pPr lvl="0" algn="ctr"/>
            <a:r>
              <a:rPr lang="vi-VN" sz="4000" dirty="0">
                <a:solidFill>
                  <a:srgbClr val="FF0000"/>
                </a:solidFill>
              </a:rPr>
              <a:t>Chìm trong máu lửa lại vùng đứng lên</a:t>
            </a:r>
          </a:p>
          <a:p>
            <a:pPr lvl="0" algn="ctr"/>
            <a:r>
              <a:rPr lang="vi-VN" sz="4000" dirty="0">
                <a:solidFill>
                  <a:srgbClr val="FF0000"/>
                </a:solidFill>
              </a:rPr>
              <a:t>Đạp quân thù xuống đất đen</a:t>
            </a:r>
          </a:p>
          <a:p>
            <a:pPr lvl="0" algn="ctr"/>
            <a:r>
              <a:rPr lang="vi-VN" sz="4000" dirty="0">
                <a:solidFill>
                  <a:srgbClr val="FF0000"/>
                </a:solidFill>
              </a:rPr>
              <a:t>Súng gươm vứt bỏ lại hiền như xưa.</a:t>
            </a:r>
          </a:p>
          <a:p>
            <a:pPr lvl="0" algn="just"/>
            <a:r>
              <a:rPr lang="vi-VN" sz="4000" dirty="0">
                <a:solidFill>
                  <a:srgbClr val="002060"/>
                </a:solidFill>
              </a:rPr>
              <a:t>Vì qua những câu thơ này, em thấy người Việt Nam giản dị, bình thường, cơm trắng rau xanh lại có thể có được sức mạnh đánh đổ quân thù thành công, trở thành người hùng trong thời chiến và hoá thành người hiền lành, chất phác trong thời bình. Người Việt Nam thật linh hoạt và tài năng.</a:t>
            </a:r>
            <a:endParaRPr kumimoji="0" lang="en-US" sz="4000" b="0"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a:extLst>
              <a:ext uri="{FF2B5EF4-FFF2-40B4-BE49-F238E27FC236}">
                <a16:creationId xmlns:a16="http://schemas.microsoft.com/office/drawing/2014/main" id="{A81DEBCF-5D75-BAE8-A768-EBB86048BB78}"/>
              </a:ext>
            </a:extLst>
          </p:cNvPr>
          <p:cNvPicPr>
            <a:picLocks noChangeAspect="1"/>
          </p:cNvPicPr>
          <p:nvPr/>
        </p:nvPicPr>
        <p:blipFill>
          <a:blip r:embed="rId3"/>
          <a:stretch>
            <a:fillRect/>
          </a:stretch>
        </p:blipFill>
        <p:spPr>
          <a:xfrm>
            <a:off x="1066800" y="2171700"/>
            <a:ext cx="6272199" cy="5638800"/>
          </a:xfrm>
          <a:prstGeom prst="rect">
            <a:avLst/>
          </a:prstGeom>
        </p:spPr>
      </p:pic>
    </p:spTree>
    <p:extLst>
      <p:ext uri="{BB962C8B-B14F-4D97-AF65-F5344CB8AC3E}">
        <p14:creationId xmlns:p14="http://schemas.microsoft.com/office/powerpoint/2010/main" val="2783231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92551" y="5853565"/>
            <a:ext cx="18873102" cy="4992884"/>
          </a:xfrm>
          <a:prstGeom prst="rect">
            <a:avLst/>
          </a:prstGeom>
        </p:spPr>
      </p:pic>
      <p:sp>
        <p:nvSpPr>
          <p:cNvPr id="4" name="Rectangle: Rounded Corners 3">
            <a:extLst>
              <a:ext uri="{FF2B5EF4-FFF2-40B4-BE49-F238E27FC236}">
                <a16:creationId xmlns:a16="http://schemas.microsoft.com/office/drawing/2014/main" id="{AF06A83E-D378-1BA0-4DDD-39A8A55873C2}"/>
              </a:ext>
            </a:extLst>
          </p:cNvPr>
          <p:cNvSpPr/>
          <p:nvPr/>
        </p:nvSpPr>
        <p:spPr>
          <a:xfrm>
            <a:off x="609600" y="342900"/>
            <a:ext cx="16992600" cy="9753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7CFB8D3-2E6C-906B-CD08-2B1F78DA3AE8}"/>
              </a:ext>
            </a:extLst>
          </p:cNvPr>
          <p:cNvSpPr/>
          <p:nvPr/>
        </p:nvSpPr>
        <p:spPr>
          <a:xfrm>
            <a:off x="8839200" y="2857500"/>
            <a:ext cx="8458200" cy="5105400"/>
          </a:xfrm>
          <a:prstGeom prst="roundRect">
            <a:avLst/>
          </a:prstGeom>
          <a:ln w="57150">
            <a:solidFill>
              <a:srgbClr val="E34F8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400" dirty="0">
                <a:solidFill>
                  <a:srgbClr val="FF0000"/>
                </a:solidFill>
              </a:rPr>
              <a:t>   </a:t>
            </a:r>
            <a:r>
              <a:rPr lang="vi-VN" sz="4400" dirty="0">
                <a:solidFill>
                  <a:srgbClr val="FF0000"/>
                </a:solidFill>
              </a:rPr>
              <a:t>Nhan đề bài thơ gợi cho em suy nghĩ trái đất được rất nhiều người cùng yêu quý, mỗi người một vẻ, một dân tộc, giới tính, đặc điểm,… nhưng cùng chung một bài ca hát cho trái đất thân yêu. </a:t>
            </a:r>
            <a:endParaRPr kumimoji="0" lang="en-US" sz="4400" b="0" i="0" u="none" strike="noStrike" kern="1200" cap="none" spc="0" normalizeH="0" baseline="0" noProof="0" dirty="0">
              <a:ln>
                <a:noFill/>
              </a:ln>
              <a:solidFill>
                <a:srgbClr val="FF0000"/>
              </a:solidFill>
              <a:effectLst/>
              <a:uLnTx/>
              <a:uFillTx/>
              <a:latin typeface="Calibri" panose="020F0502020204030204"/>
            </a:endParaRPr>
          </a:p>
        </p:txBody>
      </p:sp>
      <p:pic>
        <p:nvPicPr>
          <p:cNvPr id="5" name="Picture 4">
            <a:extLst>
              <a:ext uri="{FF2B5EF4-FFF2-40B4-BE49-F238E27FC236}">
                <a16:creationId xmlns:a16="http://schemas.microsoft.com/office/drawing/2014/main" id="{B2474547-35CF-FCDB-FC2A-E188F66FD6DC}"/>
              </a:ext>
            </a:extLst>
          </p:cNvPr>
          <p:cNvPicPr>
            <a:picLocks noChangeAspect="1"/>
          </p:cNvPicPr>
          <p:nvPr/>
        </p:nvPicPr>
        <p:blipFill>
          <a:blip r:embed="rId3"/>
          <a:stretch>
            <a:fillRect/>
          </a:stretch>
        </p:blipFill>
        <p:spPr>
          <a:xfrm>
            <a:off x="1371600" y="2552700"/>
            <a:ext cx="6718871" cy="5562600"/>
          </a:xfrm>
          <a:prstGeom prst="rect">
            <a:avLst/>
          </a:prstGeom>
        </p:spPr>
      </p:pic>
    </p:spTree>
    <p:extLst>
      <p:ext uri="{BB962C8B-B14F-4D97-AF65-F5344CB8AC3E}">
        <p14:creationId xmlns:p14="http://schemas.microsoft.com/office/powerpoint/2010/main" val="770423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593</TotalTime>
  <Words>899</Words>
  <Application>Microsoft Office PowerPoint</Application>
  <PresentationFormat>Custom</PresentationFormat>
  <Paragraphs>35</Paragraphs>
  <Slides>26</Slides>
  <Notes>4</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Aptos</vt:lpstr>
      <vt:lpstr>Arial</vt:lpstr>
      <vt:lpstr>Calibri</vt:lpstr>
      <vt:lpstr>Cambria</vt:lpstr>
      <vt:lpstr>Catamaran</vt:lpstr>
      <vt:lpstr>Chau Philomene One</vt:lpstr>
      <vt:lpstr>Chewy</vt:lpstr>
      <vt:lpstr>Inconsolata</vt:lpstr>
      <vt:lpstr>Maven Pro</vt:lpstr>
      <vt:lpstr>Montserrat</vt:lpstr>
      <vt:lpstr>Nunito</vt:lpstr>
      <vt:lpstr>Nunito SemiBold</vt:lpstr>
      <vt:lpstr>Custom Design</vt:lpstr>
      <vt:lpstr>Reforestation Project Proposal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36</cp:revision>
  <dcterms:created xsi:type="dcterms:W3CDTF">2006-08-16T00:00:00Z</dcterms:created>
  <dcterms:modified xsi:type="dcterms:W3CDTF">2026-06-03T12:06:51Z</dcterms:modified>
  <cp:category>9Slide.vn</cp:category>
  <dc:identifier>DAFVRZJHNnc</dc:identifier>
</cp:coreProperties>
</file>