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3603">
            <a:off x="2823403" y="-17453"/>
            <a:ext cx="13633698" cy="7843408"/>
          </a:xfrm>
          <a:custGeom>
            <a:avLst/>
            <a:gdLst/>
            <a:ahLst/>
            <a:cxnLst/>
            <a:rect l="l" t="t" r="r" b="b"/>
            <a:pathLst>
              <a:path w="12482332" h="7094125">
                <a:moveTo>
                  <a:pt x="0" y="0"/>
                </a:moveTo>
                <a:lnTo>
                  <a:pt x="12482333" y="0"/>
                </a:lnTo>
                <a:lnTo>
                  <a:pt x="12482333" y="7094125"/>
                </a:lnTo>
                <a:lnTo>
                  <a:pt x="0" y="70941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7518107"/>
            <a:ext cx="6440189" cy="3480385"/>
          </a:xfrm>
          <a:custGeom>
            <a:avLst/>
            <a:gdLst/>
            <a:ahLst/>
            <a:cxnLst/>
            <a:rect l="l" t="t" r="r" b="b"/>
            <a:pathLst>
              <a:path w="6440189" h="3480385">
                <a:moveTo>
                  <a:pt x="0" y="0"/>
                </a:moveTo>
                <a:lnTo>
                  <a:pt x="6440189" y="0"/>
                </a:lnTo>
                <a:lnTo>
                  <a:pt x="6440189" y="3480386"/>
                </a:lnTo>
                <a:lnTo>
                  <a:pt x="0" y="34803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566226" y="7518107"/>
            <a:ext cx="6440189" cy="3480385"/>
          </a:xfrm>
          <a:custGeom>
            <a:avLst/>
            <a:gdLst/>
            <a:ahLst/>
            <a:cxnLst/>
            <a:rect l="l" t="t" r="r" b="b"/>
            <a:pathLst>
              <a:path w="6440189" h="3480385">
                <a:moveTo>
                  <a:pt x="0" y="0"/>
                </a:moveTo>
                <a:lnTo>
                  <a:pt x="6440189" y="0"/>
                </a:lnTo>
                <a:lnTo>
                  <a:pt x="6440189" y="3480386"/>
                </a:lnTo>
                <a:lnTo>
                  <a:pt x="0" y="34803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440189" y="7518107"/>
            <a:ext cx="6440189" cy="3480385"/>
          </a:xfrm>
          <a:custGeom>
            <a:avLst/>
            <a:gdLst/>
            <a:ahLst/>
            <a:cxnLst/>
            <a:rect l="l" t="t" r="r" b="b"/>
            <a:pathLst>
              <a:path w="6440189" h="3480385">
                <a:moveTo>
                  <a:pt x="0" y="0"/>
                </a:moveTo>
                <a:lnTo>
                  <a:pt x="6440189" y="0"/>
                </a:lnTo>
                <a:lnTo>
                  <a:pt x="6440189" y="3480386"/>
                </a:lnTo>
                <a:lnTo>
                  <a:pt x="0" y="34803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91704">
            <a:off x="2125992" y="2328707"/>
            <a:ext cx="1808265" cy="2087464"/>
          </a:xfrm>
          <a:custGeom>
            <a:avLst/>
            <a:gdLst/>
            <a:ahLst/>
            <a:cxnLst/>
            <a:rect l="l" t="t" r="r" b="b"/>
            <a:pathLst>
              <a:path w="1808265" h="2087464">
                <a:moveTo>
                  <a:pt x="0" y="0"/>
                </a:moveTo>
                <a:lnTo>
                  <a:pt x="1808266" y="0"/>
                </a:lnTo>
                <a:lnTo>
                  <a:pt x="1808266" y="2087464"/>
                </a:lnTo>
                <a:lnTo>
                  <a:pt x="0" y="20874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276600" y="2332962"/>
            <a:ext cx="11963400" cy="4095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600"/>
              </a:lnSpc>
            </a:pPr>
            <a:r>
              <a:rPr lang="en-US" sz="1191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Bài</a:t>
            </a:r>
            <a:r>
              <a:rPr lang="en-US" sz="1191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 2: </a:t>
            </a:r>
            <a:r>
              <a:rPr lang="en-US" sz="1191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Hình</a:t>
            </a:r>
            <a:r>
              <a:rPr lang="en-US" sz="1191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 In </a:t>
            </a:r>
            <a:r>
              <a:rPr lang="en-US" sz="1191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với</a:t>
            </a:r>
            <a:r>
              <a:rPr lang="en-US" sz="1191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 Giấy Gói Quà </a:t>
            </a:r>
          </a:p>
          <a:p>
            <a:pPr marL="0" lvl="0" indent="0" algn="ctr">
              <a:lnSpc>
                <a:spcPts val="10600"/>
              </a:lnSpc>
            </a:pPr>
            <a:r>
              <a:rPr lang="en-US" sz="1191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( </a:t>
            </a:r>
            <a:r>
              <a:rPr lang="en-US" sz="1191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Tiết</a:t>
            </a:r>
            <a:r>
              <a:rPr lang="en-US" sz="1191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4" y="0"/>
                </a:lnTo>
                <a:lnTo>
                  <a:pt x="5166754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 rot="-1291704">
            <a:off x="958892" y="250268"/>
            <a:ext cx="1761481" cy="2090778"/>
          </a:xfrm>
          <a:custGeom>
            <a:avLst/>
            <a:gdLst/>
            <a:ahLst/>
            <a:cxnLst/>
            <a:rect l="l" t="t" r="r" b="b"/>
            <a:pathLst>
              <a:path w="1761481" h="2090778">
                <a:moveTo>
                  <a:pt x="0" y="0"/>
                </a:moveTo>
                <a:lnTo>
                  <a:pt x="1761480" y="0"/>
                </a:lnTo>
                <a:lnTo>
                  <a:pt x="1761480" y="2090778"/>
                </a:lnTo>
                <a:lnTo>
                  <a:pt x="0" y="2090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815405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4" y="0"/>
                </a:lnTo>
                <a:lnTo>
                  <a:pt x="5166754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630811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3" y="0"/>
                </a:lnTo>
                <a:lnTo>
                  <a:pt x="5166753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446216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4" y="0"/>
                </a:lnTo>
                <a:lnTo>
                  <a:pt x="5166754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8890984" y="1333500"/>
            <a:ext cx="9242546" cy="7467600"/>
            <a:chOff x="0" y="0"/>
            <a:chExt cx="866270" cy="6855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66270" cy="685520"/>
            </a:xfrm>
            <a:custGeom>
              <a:avLst/>
              <a:gdLst/>
              <a:ahLst/>
              <a:cxnLst/>
              <a:rect l="l" t="t" r="r" b="b"/>
              <a:pathLst>
                <a:path w="866270" h="685520">
                  <a:moveTo>
                    <a:pt x="21234" y="0"/>
                  </a:moveTo>
                  <a:lnTo>
                    <a:pt x="845035" y="0"/>
                  </a:lnTo>
                  <a:cubicBezTo>
                    <a:pt x="850667" y="0"/>
                    <a:pt x="856068" y="2237"/>
                    <a:pt x="860050" y="6219"/>
                  </a:cubicBezTo>
                  <a:cubicBezTo>
                    <a:pt x="864033" y="10202"/>
                    <a:pt x="866270" y="15603"/>
                    <a:pt x="866270" y="21234"/>
                  </a:cubicBezTo>
                  <a:lnTo>
                    <a:pt x="866270" y="664286"/>
                  </a:lnTo>
                  <a:cubicBezTo>
                    <a:pt x="866270" y="669917"/>
                    <a:pt x="864033" y="675318"/>
                    <a:pt x="860050" y="679301"/>
                  </a:cubicBezTo>
                  <a:cubicBezTo>
                    <a:pt x="856068" y="683283"/>
                    <a:pt x="850667" y="685520"/>
                    <a:pt x="845035" y="685520"/>
                  </a:cubicBezTo>
                  <a:lnTo>
                    <a:pt x="21234" y="685520"/>
                  </a:lnTo>
                  <a:cubicBezTo>
                    <a:pt x="15603" y="685520"/>
                    <a:pt x="10202" y="683283"/>
                    <a:pt x="6219" y="679301"/>
                  </a:cubicBezTo>
                  <a:cubicBezTo>
                    <a:pt x="2237" y="675318"/>
                    <a:pt x="0" y="669917"/>
                    <a:pt x="0" y="664286"/>
                  </a:cubicBezTo>
                  <a:lnTo>
                    <a:pt x="0" y="21234"/>
                  </a:lnTo>
                  <a:cubicBezTo>
                    <a:pt x="0" y="15603"/>
                    <a:pt x="2237" y="10202"/>
                    <a:pt x="6219" y="6219"/>
                  </a:cubicBezTo>
                  <a:cubicBezTo>
                    <a:pt x="10202" y="2237"/>
                    <a:pt x="15603" y="0"/>
                    <a:pt x="21234" y="0"/>
                  </a:cubicBezTo>
                  <a:close/>
                </a:path>
              </a:pathLst>
            </a:custGeom>
            <a:solidFill>
              <a:srgbClr val="BDD8C3"/>
            </a:solidFill>
            <a:ln w="66675" cap="rnd">
              <a:solidFill>
                <a:srgbClr val="5A9F6B"/>
              </a:solidFill>
              <a:prstDash val="lgDash"/>
              <a:rou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66270" cy="723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144000" y="1104900"/>
            <a:ext cx="8763001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Quan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sát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sản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phẩm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trang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trí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:</a:t>
            </a:r>
          </a:p>
          <a:p>
            <a:pPr marL="0" lvl="0" indent="0" algn="just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Em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thấy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này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có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gì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đặc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biệt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?</a:t>
            </a:r>
          </a:p>
          <a:p>
            <a:pPr marL="0" lvl="0" indent="0" algn="just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Chúng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được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ra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bằng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cách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nào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?</a:t>
            </a:r>
          </a:p>
          <a:p>
            <a:pPr marL="0" lvl="0" indent="0" algn="just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Hôm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nay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chúng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ta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sẽ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học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cách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in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từ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gói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quà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!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4471" y="3179829"/>
            <a:ext cx="4339968" cy="433996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2645" y="12645"/>
              <a:ext cx="787511" cy="787511"/>
            </a:xfrm>
            <a:custGeom>
              <a:avLst/>
              <a:gdLst/>
              <a:ahLst/>
              <a:cxnLst/>
              <a:rect l="l" t="t" r="r" b="b"/>
              <a:pathLst>
                <a:path w="787511" h="787511">
                  <a:moveTo>
                    <a:pt x="422364" y="9927"/>
                  </a:moveTo>
                  <a:lnTo>
                    <a:pt x="422364" y="9927"/>
                  </a:lnTo>
                  <a:cubicBezTo>
                    <a:pt x="440135" y="23948"/>
                    <a:pt x="463921" y="27715"/>
                    <a:pt x="485156" y="19872"/>
                  </a:cubicBezTo>
                  <a:lnTo>
                    <a:pt x="485156" y="19872"/>
                  </a:lnTo>
                  <a:cubicBezTo>
                    <a:pt x="505201" y="12468"/>
                    <a:pt x="527708" y="19781"/>
                    <a:pt x="539572" y="37553"/>
                  </a:cubicBezTo>
                  <a:lnTo>
                    <a:pt x="539573" y="37553"/>
                  </a:lnTo>
                  <a:cubicBezTo>
                    <a:pt x="552142" y="56380"/>
                    <a:pt x="573599" y="67313"/>
                    <a:pt x="596218" y="66415"/>
                  </a:cubicBezTo>
                  <a:lnTo>
                    <a:pt x="596219" y="66415"/>
                  </a:lnTo>
                  <a:cubicBezTo>
                    <a:pt x="617571" y="65568"/>
                    <a:pt x="636716" y="79478"/>
                    <a:pt x="642509" y="100047"/>
                  </a:cubicBezTo>
                  <a:lnTo>
                    <a:pt x="642509" y="100047"/>
                  </a:lnTo>
                  <a:cubicBezTo>
                    <a:pt x="648645" y="121836"/>
                    <a:pt x="665674" y="138865"/>
                    <a:pt x="687463" y="145001"/>
                  </a:cubicBezTo>
                  <a:lnTo>
                    <a:pt x="687463" y="145001"/>
                  </a:lnTo>
                  <a:cubicBezTo>
                    <a:pt x="708032" y="150794"/>
                    <a:pt x="721941" y="169939"/>
                    <a:pt x="721094" y="191291"/>
                  </a:cubicBezTo>
                  <a:lnTo>
                    <a:pt x="721094" y="191292"/>
                  </a:lnTo>
                  <a:cubicBezTo>
                    <a:pt x="720197" y="213911"/>
                    <a:pt x="731130" y="235368"/>
                    <a:pt x="749957" y="247937"/>
                  </a:cubicBezTo>
                  <a:lnTo>
                    <a:pt x="749957" y="247937"/>
                  </a:lnTo>
                  <a:cubicBezTo>
                    <a:pt x="767729" y="259802"/>
                    <a:pt x="775042" y="282309"/>
                    <a:pt x="767638" y="302354"/>
                  </a:cubicBezTo>
                  <a:lnTo>
                    <a:pt x="767638" y="302354"/>
                  </a:lnTo>
                  <a:cubicBezTo>
                    <a:pt x="759794" y="323589"/>
                    <a:pt x="763562" y="347375"/>
                    <a:pt x="777583" y="365146"/>
                  </a:cubicBezTo>
                  <a:lnTo>
                    <a:pt x="777583" y="365146"/>
                  </a:lnTo>
                  <a:cubicBezTo>
                    <a:pt x="790819" y="381922"/>
                    <a:pt x="790819" y="405588"/>
                    <a:pt x="777583" y="422364"/>
                  </a:cubicBezTo>
                  <a:lnTo>
                    <a:pt x="777583" y="422364"/>
                  </a:lnTo>
                  <a:cubicBezTo>
                    <a:pt x="763562" y="440135"/>
                    <a:pt x="759794" y="463921"/>
                    <a:pt x="767638" y="485156"/>
                  </a:cubicBezTo>
                  <a:lnTo>
                    <a:pt x="767638" y="485156"/>
                  </a:lnTo>
                  <a:cubicBezTo>
                    <a:pt x="775042" y="505201"/>
                    <a:pt x="767729" y="527708"/>
                    <a:pt x="749957" y="539573"/>
                  </a:cubicBezTo>
                  <a:lnTo>
                    <a:pt x="749957" y="539573"/>
                  </a:lnTo>
                  <a:cubicBezTo>
                    <a:pt x="731130" y="552142"/>
                    <a:pt x="720197" y="573599"/>
                    <a:pt x="721094" y="596218"/>
                  </a:cubicBezTo>
                  <a:lnTo>
                    <a:pt x="721094" y="596219"/>
                  </a:lnTo>
                  <a:cubicBezTo>
                    <a:pt x="721941" y="617571"/>
                    <a:pt x="708032" y="636716"/>
                    <a:pt x="687463" y="642509"/>
                  </a:cubicBezTo>
                  <a:lnTo>
                    <a:pt x="687463" y="642509"/>
                  </a:lnTo>
                  <a:cubicBezTo>
                    <a:pt x="665674" y="648645"/>
                    <a:pt x="648645" y="665674"/>
                    <a:pt x="642509" y="687463"/>
                  </a:cubicBezTo>
                  <a:lnTo>
                    <a:pt x="642509" y="687463"/>
                  </a:lnTo>
                  <a:cubicBezTo>
                    <a:pt x="636716" y="708032"/>
                    <a:pt x="617571" y="721941"/>
                    <a:pt x="596219" y="721094"/>
                  </a:cubicBezTo>
                  <a:lnTo>
                    <a:pt x="596218" y="721094"/>
                  </a:lnTo>
                  <a:cubicBezTo>
                    <a:pt x="573599" y="720197"/>
                    <a:pt x="552142" y="731130"/>
                    <a:pt x="539573" y="749957"/>
                  </a:cubicBezTo>
                  <a:lnTo>
                    <a:pt x="539573" y="749957"/>
                  </a:lnTo>
                  <a:cubicBezTo>
                    <a:pt x="527708" y="767729"/>
                    <a:pt x="505201" y="775042"/>
                    <a:pt x="485156" y="767638"/>
                  </a:cubicBezTo>
                  <a:lnTo>
                    <a:pt x="485156" y="767638"/>
                  </a:lnTo>
                  <a:cubicBezTo>
                    <a:pt x="463921" y="759794"/>
                    <a:pt x="440135" y="763562"/>
                    <a:pt x="422364" y="777583"/>
                  </a:cubicBezTo>
                  <a:lnTo>
                    <a:pt x="422364" y="777583"/>
                  </a:lnTo>
                  <a:cubicBezTo>
                    <a:pt x="405588" y="790819"/>
                    <a:pt x="381922" y="790819"/>
                    <a:pt x="365146" y="777583"/>
                  </a:cubicBezTo>
                  <a:lnTo>
                    <a:pt x="365146" y="777583"/>
                  </a:lnTo>
                  <a:cubicBezTo>
                    <a:pt x="347375" y="763562"/>
                    <a:pt x="323589" y="759794"/>
                    <a:pt x="302354" y="767638"/>
                  </a:cubicBezTo>
                  <a:lnTo>
                    <a:pt x="302354" y="767638"/>
                  </a:lnTo>
                  <a:cubicBezTo>
                    <a:pt x="282309" y="775042"/>
                    <a:pt x="259802" y="767729"/>
                    <a:pt x="247937" y="749957"/>
                  </a:cubicBezTo>
                  <a:lnTo>
                    <a:pt x="247937" y="749957"/>
                  </a:lnTo>
                  <a:cubicBezTo>
                    <a:pt x="235368" y="731130"/>
                    <a:pt x="213911" y="720197"/>
                    <a:pt x="191292" y="721094"/>
                  </a:cubicBezTo>
                  <a:lnTo>
                    <a:pt x="191291" y="721094"/>
                  </a:lnTo>
                  <a:cubicBezTo>
                    <a:pt x="169939" y="721941"/>
                    <a:pt x="150794" y="708032"/>
                    <a:pt x="145001" y="687463"/>
                  </a:cubicBezTo>
                  <a:lnTo>
                    <a:pt x="145001" y="687463"/>
                  </a:lnTo>
                  <a:cubicBezTo>
                    <a:pt x="138865" y="665674"/>
                    <a:pt x="121836" y="648645"/>
                    <a:pt x="100047" y="642509"/>
                  </a:cubicBezTo>
                  <a:lnTo>
                    <a:pt x="100047" y="642509"/>
                  </a:lnTo>
                  <a:cubicBezTo>
                    <a:pt x="79478" y="636716"/>
                    <a:pt x="65568" y="617571"/>
                    <a:pt x="66415" y="596219"/>
                  </a:cubicBezTo>
                  <a:lnTo>
                    <a:pt x="66415" y="596218"/>
                  </a:lnTo>
                  <a:cubicBezTo>
                    <a:pt x="67313" y="573599"/>
                    <a:pt x="56380" y="552142"/>
                    <a:pt x="37553" y="539573"/>
                  </a:cubicBezTo>
                  <a:lnTo>
                    <a:pt x="37553" y="539572"/>
                  </a:lnTo>
                  <a:cubicBezTo>
                    <a:pt x="19781" y="527708"/>
                    <a:pt x="12468" y="505201"/>
                    <a:pt x="19872" y="485156"/>
                  </a:cubicBezTo>
                  <a:lnTo>
                    <a:pt x="19872" y="485156"/>
                  </a:lnTo>
                  <a:cubicBezTo>
                    <a:pt x="27715" y="463921"/>
                    <a:pt x="23948" y="440135"/>
                    <a:pt x="9927" y="422364"/>
                  </a:cubicBezTo>
                  <a:lnTo>
                    <a:pt x="9927" y="422364"/>
                  </a:lnTo>
                  <a:cubicBezTo>
                    <a:pt x="-3309" y="405588"/>
                    <a:pt x="-3309" y="381922"/>
                    <a:pt x="9927" y="365146"/>
                  </a:cubicBezTo>
                  <a:lnTo>
                    <a:pt x="9927" y="365146"/>
                  </a:lnTo>
                  <a:cubicBezTo>
                    <a:pt x="23948" y="347375"/>
                    <a:pt x="27715" y="323589"/>
                    <a:pt x="19872" y="302354"/>
                  </a:cubicBezTo>
                  <a:lnTo>
                    <a:pt x="19872" y="302354"/>
                  </a:lnTo>
                  <a:cubicBezTo>
                    <a:pt x="12468" y="282309"/>
                    <a:pt x="19781" y="259802"/>
                    <a:pt x="37553" y="247938"/>
                  </a:cubicBezTo>
                  <a:lnTo>
                    <a:pt x="37553" y="247937"/>
                  </a:lnTo>
                  <a:cubicBezTo>
                    <a:pt x="56380" y="235368"/>
                    <a:pt x="67313" y="213911"/>
                    <a:pt x="66415" y="191292"/>
                  </a:cubicBezTo>
                  <a:lnTo>
                    <a:pt x="66415" y="191292"/>
                  </a:lnTo>
                  <a:cubicBezTo>
                    <a:pt x="65568" y="169939"/>
                    <a:pt x="79478" y="150794"/>
                    <a:pt x="100047" y="145001"/>
                  </a:cubicBezTo>
                  <a:lnTo>
                    <a:pt x="100047" y="145001"/>
                  </a:lnTo>
                  <a:cubicBezTo>
                    <a:pt x="121836" y="138865"/>
                    <a:pt x="138865" y="121836"/>
                    <a:pt x="145001" y="100047"/>
                  </a:cubicBezTo>
                  <a:lnTo>
                    <a:pt x="145001" y="100047"/>
                  </a:lnTo>
                  <a:cubicBezTo>
                    <a:pt x="150794" y="79478"/>
                    <a:pt x="169939" y="65568"/>
                    <a:pt x="191292" y="66415"/>
                  </a:cubicBezTo>
                  <a:lnTo>
                    <a:pt x="191292" y="66415"/>
                  </a:lnTo>
                  <a:cubicBezTo>
                    <a:pt x="213911" y="67313"/>
                    <a:pt x="235368" y="56380"/>
                    <a:pt x="247937" y="37553"/>
                  </a:cubicBezTo>
                  <a:lnTo>
                    <a:pt x="247938" y="37553"/>
                  </a:lnTo>
                  <a:cubicBezTo>
                    <a:pt x="259802" y="19781"/>
                    <a:pt x="282309" y="12468"/>
                    <a:pt x="302354" y="19872"/>
                  </a:cubicBezTo>
                  <a:lnTo>
                    <a:pt x="302354" y="19872"/>
                  </a:lnTo>
                  <a:cubicBezTo>
                    <a:pt x="323589" y="27715"/>
                    <a:pt x="347375" y="23948"/>
                    <a:pt x="365146" y="9927"/>
                  </a:cubicBezTo>
                  <a:lnTo>
                    <a:pt x="365146" y="9927"/>
                  </a:lnTo>
                  <a:cubicBezTo>
                    <a:pt x="381922" y="-3309"/>
                    <a:pt x="405588" y="-3309"/>
                    <a:pt x="422364" y="9927"/>
                  </a:cubicBezTo>
                  <a:close/>
                </a:path>
              </a:pathLst>
            </a:custGeom>
            <a:blipFill>
              <a:blip r:embed="rId4"/>
              <a:stretch>
                <a:fillRect l="-1605" t="-1605" r="-1605" b="-1605"/>
              </a:stretch>
            </a:blipFill>
            <a:ln w="38100" cap="rnd">
              <a:solidFill>
                <a:srgbClr val="326B40"/>
              </a:solidFill>
              <a:prstDash val="lgDash"/>
              <a:rou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198686" y="492845"/>
            <a:ext cx="835737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30"/>
              </a:lnSpc>
            </a:pP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Khởi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Động</a:t>
            </a:r>
            <a:endParaRPr lang="en-US" sz="8800" b="1" dirty="0">
              <a:solidFill>
                <a:srgbClr val="FF0000"/>
              </a:solidFill>
              <a:latin typeface="Times New Roman" panose="02020603050405020304" pitchFamily="18" charset="0"/>
              <a:ea typeface="Fredoka" panose="02000000000000000000"/>
              <a:cs typeface="Times New Roman" panose="02020603050405020304" pitchFamily="18" charset="0"/>
              <a:sym typeface="Fredoka" panose="0200000000000000000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561667" y="3412906"/>
            <a:ext cx="4339968" cy="433996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2645" y="12645"/>
              <a:ext cx="787511" cy="787511"/>
            </a:xfrm>
            <a:custGeom>
              <a:avLst/>
              <a:gdLst/>
              <a:ahLst/>
              <a:cxnLst/>
              <a:rect l="l" t="t" r="r" b="b"/>
              <a:pathLst>
                <a:path w="787511" h="787511">
                  <a:moveTo>
                    <a:pt x="422364" y="9927"/>
                  </a:moveTo>
                  <a:lnTo>
                    <a:pt x="422364" y="9927"/>
                  </a:lnTo>
                  <a:cubicBezTo>
                    <a:pt x="440135" y="23948"/>
                    <a:pt x="463921" y="27715"/>
                    <a:pt x="485156" y="19872"/>
                  </a:cubicBezTo>
                  <a:lnTo>
                    <a:pt x="485156" y="19872"/>
                  </a:lnTo>
                  <a:cubicBezTo>
                    <a:pt x="505201" y="12468"/>
                    <a:pt x="527708" y="19781"/>
                    <a:pt x="539572" y="37553"/>
                  </a:cubicBezTo>
                  <a:lnTo>
                    <a:pt x="539573" y="37553"/>
                  </a:lnTo>
                  <a:cubicBezTo>
                    <a:pt x="552142" y="56380"/>
                    <a:pt x="573599" y="67313"/>
                    <a:pt x="596218" y="66415"/>
                  </a:cubicBezTo>
                  <a:lnTo>
                    <a:pt x="596219" y="66415"/>
                  </a:lnTo>
                  <a:cubicBezTo>
                    <a:pt x="617571" y="65568"/>
                    <a:pt x="636716" y="79478"/>
                    <a:pt x="642509" y="100047"/>
                  </a:cubicBezTo>
                  <a:lnTo>
                    <a:pt x="642509" y="100047"/>
                  </a:lnTo>
                  <a:cubicBezTo>
                    <a:pt x="648645" y="121836"/>
                    <a:pt x="665674" y="138865"/>
                    <a:pt x="687463" y="145001"/>
                  </a:cubicBezTo>
                  <a:lnTo>
                    <a:pt x="687463" y="145001"/>
                  </a:lnTo>
                  <a:cubicBezTo>
                    <a:pt x="708032" y="150794"/>
                    <a:pt x="721941" y="169939"/>
                    <a:pt x="721094" y="191291"/>
                  </a:cubicBezTo>
                  <a:lnTo>
                    <a:pt x="721094" y="191292"/>
                  </a:lnTo>
                  <a:cubicBezTo>
                    <a:pt x="720197" y="213911"/>
                    <a:pt x="731130" y="235368"/>
                    <a:pt x="749957" y="247937"/>
                  </a:cubicBezTo>
                  <a:lnTo>
                    <a:pt x="749957" y="247937"/>
                  </a:lnTo>
                  <a:cubicBezTo>
                    <a:pt x="767729" y="259802"/>
                    <a:pt x="775042" y="282309"/>
                    <a:pt x="767638" y="302354"/>
                  </a:cubicBezTo>
                  <a:lnTo>
                    <a:pt x="767638" y="302354"/>
                  </a:lnTo>
                  <a:cubicBezTo>
                    <a:pt x="759794" y="323589"/>
                    <a:pt x="763562" y="347375"/>
                    <a:pt x="777583" y="365146"/>
                  </a:cubicBezTo>
                  <a:lnTo>
                    <a:pt x="777583" y="365146"/>
                  </a:lnTo>
                  <a:cubicBezTo>
                    <a:pt x="790819" y="381922"/>
                    <a:pt x="790819" y="405588"/>
                    <a:pt x="777583" y="422364"/>
                  </a:cubicBezTo>
                  <a:lnTo>
                    <a:pt x="777583" y="422364"/>
                  </a:lnTo>
                  <a:cubicBezTo>
                    <a:pt x="763562" y="440135"/>
                    <a:pt x="759794" y="463921"/>
                    <a:pt x="767638" y="485156"/>
                  </a:cubicBezTo>
                  <a:lnTo>
                    <a:pt x="767638" y="485156"/>
                  </a:lnTo>
                  <a:cubicBezTo>
                    <a:pt x="775042" y="505201"/>
                    <a:pt x="767729" y="527708"/>
                    <a:pt x="749957" y="539573"/>
                  </a:cubicBezTo>
                  <a:lnTo>
                    <a:pt x="749957" y="539573"/>
                  </a:lnTo>
                  <a:cubicBezTo>
                    <a:pt x="731130" y="552142"/>
                    <a:pt x="720197" y="573599"/>
                    <a:pt x="721094" y="596218"/>
                  </a:cubicBezTo>
                  <a:lnTo>
                    <a:pt x="721094" y="596219"/>
                  </a:lnTo>
                  <a:cubicBezTo>
                    <a:pt x="721941" y="617571"/>
                    <a:pt x="708032" y="636716"/>
                    <a:pt x="687463" y="642509"/>
                  </a:cubicBezTo>
                  <a:lnTo>
                    <a:pt x="687463" y="642509"/>
                  </a:lnTo>
                  <a:cubicBezTo>
                    <a:pt x="665674" y="648645"/>
                    <a:pt x="648645" y="665674"/>
                    <a:pt x="642509" y="687463"/>
                  </a:cubicBezTo>
                  <a:lnTo>
                    <a:pt x="642509" y="687463"/>
                  </a:lnTo>
                  <a:cubicBezTo>
                    <a:pt x="636716" y="708032"/>
                    <a:pt x="617571" y="721941"/>
                    <a:pt x="596219" y="721094"/>
                  </a:cubicBezTo>
                  <a:lnTo>
                    <a:pt x="596218" y="721094"/>
                  </a:lnTo>
                  <a:cubicBezTo>
                    <a:pt x="573599" y="720197"/>
                    <a:pt x="552142" y="731130"/>
                    <a:pt x="539573" y="749957"/>
                  </a:cubicBezTo>
                  <a:lnTo>
                    <a:pt x="539573" y="749957"/>
                  </a:lnTo>
                  <a:cubicBezTo>
                    <a:pt x="527708" y="767729"/>
                    <a:pt x="505201" y="775042"/>
                    <a:pt x="485156" y="767638"/>
                  </a:cubicBezTo>
                  <a:lnTo>
                    <a:pt x="485156" y="767638"/>
                  </a:lnTo>
                  <a:cubicBezTo>
                    <a:pt x="463921" y="759794"/>
                    <a:pt x="440135" y="763562"/>
                    <a:pt x="422364" y="777583"/>
                  </a:cubicBezTo>
                  <a:lnTo>
                    <a:pt x="422364" y="777583"/>
                  </a:lnTo>
                  <a:cubicBezTo>
                    <a:pt x="405588" y="790819"/>
                    <a:pt x="381922" y="790819"/>
                    <a:pt x="365146" y="777583"/>
                  </a:cubicBezTo>
                  <a:lnTo>
                    <a:pt x="365146" y="777583"/>
                  </a:lnTo>
                  <a:cubicBezTo>
                    <a:pt x="347375" y="763562"/>
                    <a:pt x="323589" y="759794"/>
                    <a:pt x="302354" y="767638"/>
                  </a:cubicBezTo>
                  <a:lnTo>
                    <a:pt x="302354" y="767638"/>
                  </a:lnTo>
                  <a:cubicBezTo>
                    <a:pt x="282309" y="775042"/>
                    <a:pt x="259802" y="767729"/>
                    <a:pt x="247937" y="749957"/>
                  </a:cubicBezTo>
                  <a:lnTo>
                    <a:pt x="247937" y="749957"/>
                  </a:lnTo>
                  <a:cubicBezTo>
                    <a:pt x="235368" y="731130"/>
                    <a:pt x="213911" y="720197"/>
                    <a:pt x="191292" y="721094"/>
                  </a:cubicBezTo>
                  <a:lnTo>
                    <a:pt x="191291" y="721094"/>
                  </a:lnTo>
                  <a:cubicBezTo>
                    <a:pt x="169939" y="721941"/>
                    <a:pt x="150794" y="708032"/>
                    <a:pt x="145001" y="687463"/>
                  </a:cubicBezTo>
                  <a:lnTo>
                    <a:pt x="145001" y="687463"/>
                  </a:lnTo>
                  <a:cubicBezTo>
                    <a:pt x="138865" y="665674"/>
                    <a:pt x="121836" y="648645"/>
                    <a:pt x="100047" y="642509"/>
                  </a:cubicBezTo>
                  <a:lnTo>
                    <a:pt x="100047" y="642509"/>
                  </a:lnTo>
                  <a:cubicBezTo>
                    <a:pt x="79478" y="636716"/>
                    <a:pt x="65568" y="617571"/>
                    <a:pt x="66415" y="596219"/>
                  </a:cubicBezTo>
                  <a:lnTo>
                    <a:pt x="66415" y="596218"/>
                  </a:lnTo>
                  <a:cubicBezTo>
                    <a:pt x="67313" y="573599"/>
                    <a:pt x="56380" y="552142"/>
                    <a:pt x="37553" y="539573"/>
                  </a:cubicBezTo>
                  <a:lnTo>
                    <a:pt x="37553" y="539572"/>
                  </a:lnTo>
                  <a:cubicBezTo>
                    <a:pt x="19781" y="527708"/>
                    <a:pt x="12468" y="505201"/>
                    <a:pt x="19872" y="485156"/>
                  </a:cubicBezTo>
                  <a:lnTo>
                    <a:pt x="19872" y="485156"/>
                  </a:lnTo>
                  <a:cubicBezTo>
                    <a:pt x="27715" y="463921"/>
                    <a:pt x="23948" y="440135"/>
                    <a:pt x="9927" y="422364"/>
                  </a:cubicBezTo>
                  <a:lnTo>
                    <a:pt x="9927" y="422364"/>
                  </a:lnTo>
                  <a:cubicBezTo>
                    <a:pt x="-3309" y="405588"/>
                    <a:pt x="-3309" y="381922"/>
                    <a:pt x="9927" y="365146"/>
                  </a:cubicBezTo>
                  <a:lnTo>
                    <a:pt x="9927" y="365146"/>
                  </a:lnTo>
                  <a:cubicBezTo>
                    <a:pt x="23948" y="347375"/>
                    <a:pt x="27715" y="323589"/>
                    <a:pt x="19872" y="302354"/>
                  </a:cubicBezTo>
                  <a:lnTo>
                    <a:pt x="19872" y="302354"/>
                  </a:lnTo>
                  <a:cubicBezTo>
                    <a:pt x="12468" y="282309"/>
                    <a:pt x="19781" y="259802"/>
                    <a:pt x="37553" y="247938"/>
                  </a:cubicBezTo>
                  <a:lnTo>
                    <a:pt x="37553" y="247937"/>
                  </a:lnTo>
                  <a:cubicBezTo>
                    <a:pt x="56380" y="235368"/>
                    <a:pt x="67313" y="213911"/>
                    <a:pt x="66415" y="191292"/>
                  </a:cubicBezTo>
                  <a:lnTo>
                    <a:pt x="66415" y="191292"/>
                  </a:lnTo>
                  <a:cubicBezTo>
                    <a:pt x="65568" y="169939"/>
                    <a:pt x="79478" y="150794"/>
                    <a:pt x="100047" y="145001"/>
                  </a:cubicBezTo>
                  <a:lnTo>
                    <a:pt x="100047" y="145001"/>
                  </a:lnTo>
                  <a:cubicBezTo>
                    <a:pt x="121836" y="138865"/>
                    <a:pt x="138865" y="121836"/>
                    <a:pt x="145001" y="100047"/>
                  </a:cubicBezTo>
                  <a:lnTo>
                    <a:pt x="145001" y="100047"/>
                  </a:lnTo>
                  <a:cubicBezTo>
                    <a:pt x="150794" y="79478"/>
                    <a:pt x="169939" y="65568"/>
                    <a:pt x="191292" y="66415"/>
                  </a:cubicBezTo>
                  <a:lnTo>
                    <a:pt x="191292" y="66415"/>
                  </a:lnTo>
                  <a:cubicBezTo>
                    <a:pt x="213911" y="67313"/>
                    <a:pt x="235368" y="56380"/>
                    <a:pt x="247937" y="37553"/>
                  </a:cubicBezTo>
                  <a:lnTo>
                    <a:pt x="247938" y="37553"/>
                  </a:lnTo>
                  <a:cubicBezTo>
                    <a:pt x="259802" y="19781"/>
                    <a:pt x="282309" y="12468"/>
                    <a:pt x="302354" y="19872"/>
                  </a:cubicBezTo>
                  <a:lnTo>
                    <a:pt x="302354" y="19872"/>
                  </a:lnTo>
                  <a:cubicBezTo>
                    <a:pt x="323589" y="27715"/>
                    <a:pt x="347375" y="23948"/>
                    <a:pt x="365146" y="9927"/>
                  </a:cubicBezTo>
                  <a:lnTo>
                    <a:pt x="365146" y="9927"/>
                  </a:lnTo>
                  <a:cubicBezTo>
                    <a:pt x="381922" y="-3309"/>
                    <a:pt x="405588" y="-3309"/>
                    <a:pt x="422364" y="9927"/>
                  </a:cubicBezTo>
                  <a:close/>
                </a:path>
              </a:pathLst>
            </a:custGeom>
            <a:blipFill>
              <a:blip r:embed="rId5"/>
              <a:stretch>
                <a:fillRect l="-1605" t="-1605" r="-1605" b="-1605"/>
              </a:stretch>
            </a:blipFill>
            <a:ln w="38100" cap="rnd">
              <a:solidFill>
                <a:srgbClr val="326B40"/>
              </a:solidFill>
              <a:prstDash val="lgDash"/>
              <a:round/>
            </a:ln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4" y="0"/>
                </a:lnTo>
                <a:lnTo>
                  <a:pt x="5166754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291704">
            <a:off x="1165538" y="-390088"/>
            <a:ext cx="1673937" cy="2102276"/>
          </a:xfrm>
          <a:custGeom>
            <a:avLst/>
            <a:gdLst/>
            <a:ahLst/>
            <a:cxnLst/>
            <a:rect l="l" t="t" r="r" b="b"/>
            <a:pathLst>
              <a:path w="1673937" h="2102276">
                <a:moveTo>
                  <a:pt x="0" y="0"/>
                </a:moveTo>
                <a:lnTo>
                  <a:pt x="1673937" y="0"/>
                </a:lnTo>
                <a:lnTo>
                  <a:pt x="1673937" y="2102276"/>
                </a:lnTo>
                <a:lnTo>
                  <a:pt x="0" y="21022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9601" y="1790700"/>
            <a:ext cx="1718411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in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có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đặc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điểm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gì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?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in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có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thể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lặp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lại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hoa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văn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đẹp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mắt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sinh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động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</a:t>
            </a:r>
          </a:p>
          <a:p>
            <a:pPr marL="0" lvl="0" indent="0" algn="just"/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Giấy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gói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quà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có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thể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ra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những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gì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? Giấy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gói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quà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có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nhiều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họa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tiết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dạng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→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dễ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dàng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in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sáng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</a:t>
            </a:r>
          </a:p>
        </p:txBody>
      </p:sp>
      <p:sp>
        <p:nvSpPr>
          <p:cNvPr id="5" name="Freeform 5"/>
          <p:cNvSpPr/>
          <p:nvPr/>
        </p:nvSpPr>
        <p:spPr>
          <a:xfrm>
            <a:off x="4815405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4" y="0"/>
                </a:lnTo>
                <a:lnTo>
                  <a:pt x="5166754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630811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3" y="0"/>
                </a:lnTo>
                <a:lnTo>
                  <a:pt x="5166753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110173" y="4802796"/>
            <a:ext cx="8523275" cy="6728569"/>
          </a:xfrm>
          <a:custGeom>
            <a:avLst/>
            <a:gdLst/>
            <a:ahLst/>
            <a:cxnLst/>
            <a:rect l="l" t="t" r="r" b="b"/>
            <a:pathLst>
              <a:path w="9327988" h="7695590">
                <a:moveTo>
                  <a:pt x="0" y="0"/>
                </a:moveTo>
                <a:lnTo>
                  <a:pt x="9327988" y="0"/>
                </a:lnTo>
                <a:lnTo>
                  <a:pt x="9327988" y="7695590"/>
                </a:lnTo>
                <a:lnTo>
                  <a:pt x="0" y="76955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971800" y="553320"/>
            <a:ext cx="10756676" cy="92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60"/>
              </a:lnSpc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Khám Phá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Mẫu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Hình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 In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94286" y="5418534"/>
            <a:ext cx="11121601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/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Kết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luận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: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in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lặp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lại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thành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hoa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văn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trang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trí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đẹp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 Giấy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gói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quà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với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nhiều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họa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tiết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phong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phú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là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nguyên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liệu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tuyệt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vời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để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em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sáng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in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độc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đáo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9769" y="8298507"/>
            <a:ext cx="8749584" cy="2526442"/>
          </a:xfrm>
          <a:custGeom>
            <a:avLst/>
            <a:gdLst/>
            <a:ahLst/>
            <a:cxnLst/>
            <a:rect l="l" t="t" r="r" b="b"/>
            <a:pathLst>
              <a:path w="8749584" h="2526442">
                <a:moveTo>
                  <a:pt x="0" y="0"/>
                </a:moveTo>
                <a:lnTo>
                  <a:pt x="8749584" y="0"/>
                </a:lnTo>
                <a:lnTo>
                  <a:pt x="8749584" y="2526443"/>
                </a:lnTo>
                <a:lnTo>
                  <a:pt x="0" y="25264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291704">
            <a:off x="748966" y="-92804"/>
            <a:ext cx="1674185" cy="1636516"/>
          </a:xfrm>
          <a:custGeom>
            <a:avLst/>
            <a:gdLst/>
            <a:ahLst/>
            <a:cxnLst/>
            <a:rect l="l" t="t" r="r" b="b"/>
            <a:pathLst>
              <a:path w="1674185" h="1636516">
                <a:moveTo>
                  <a:pt x="0" y="0"/>
                </a:moveTo>
                <a:lnTo>
                  <a:pt x="1674185" y="0"/>
                </a:lnTo>
                <a:lnTo>
                  <a:pt x="1674185" y="1636516"/>
                </a:lnTo>
                <a:lnTo>
                  <a:pt x="0" y="16365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003733" y="427952"/>
            <a:ext cx="1322686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Hướng Dẫn Cách Thực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Hiện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Fredoka" panose="02000000000000000000"/>
              <a:cs typeface="Times New Roman" panose="02020603050405020304" pitchFamily="18" charset="0"/>
              <a:sym typeface="Fredoka" panose="0200000000000000000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200400" y="1628778"/>
            <a:ext cx="144780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Bước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1: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Chọn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gói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quà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có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hoa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văn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đẹp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màu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sắc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tươi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sáng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em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yêu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thích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2299207" y="8486631"/>
            <a:ext cx="10255988" cy="2333237"/>
          </a:xfrm>
          <a:custGeom>
            <a:avLst/>
            <a:gdLst/>
            <a:ahLst/>
            <a:cxnLst/>
            <a:rect l="l" t="t" r="r" b="b"/>
            <a:pathLst>
              <a:path w="10255988" h="2333237">
                <a:moveTo>
                  <a:pt x="0" y="0"/>
                </a:moveTo>
                <a:lnTo>
                  <a:pt x="10255988" y="0"/>
                </a:lnTo>
                <a:lnTo>
                  <a:pt x="10255988" y="2333237"/>
                </a:lnTo>
                <a:lnTo>
                  <a:pt x="0" y="23332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596632" y="8497874"/>
            <a:ext cx="7325604" cy="2225152"/>
          </a:xfrm>
          <a:custGeom>
            <a:avLst/>
            <a:gdLst/>
            <a:ahLst/>
            <a:cxnLst/>
            <a:rect l="l" t="t" r="r" b="b"/>
            <a:pathLst>
              <a:path w="7325604" h="2225152">
                <a:moveTo>
                  <a:pt x="0" y="0"/>
                </a:moveTo>
                <a:lnTo>
                  <a:pt x="7325604" y="0"/>
                </a:lnTo>
                <a:lnTo>
                  <a:pt x="7325604" y="2225152"/>
                </a:lnTo>
                <a:lnTo>
                  <a:pt x="0" y="22251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902739" y="8680968"/>
            <a:ext cx="10331214" cy="2079157"/>
          </a:xfrm>
          <a:custGeom>
            <a:avLst/>
            <a:gdLst/>
            <a:ahLst/>
            <a:cxnLst/>
            <a:rect l="l" t="t" r="r" b="b"/>
            <a:pathLst>
              <a:path w="10331214" h="2079157">
                <a:moveTo>
                  <a:pt x="0" y="0"/>
                </a:moveTo>
                <a:lnTo>
                  <a:pt x="10331214" y="0"/>
                </a:lnTo>
                <a:lnTo>
                  <a:pt x="10331214" y="2079156"/>
                </a:lnTo>
                <a:lnTo>
                  <a:pt x="0" y="20791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2690540" y="3765898"/>
            <a:ext cx="7920131" cy="6937645"/>
          </a:xfrm>
          <a:custGeom>
            <a:avLst/>
            <a:gdLst/>
            <a:ahLst/>
            <a:cxnLst/>
            <a:rect l="l" t="t" r="r" b="b"/>
            <a:pathLst>
              <a:path w="8259271" h="7195890">
                <a:moveTo>
                  <a:pt x="0" y="0"/>
                </a:moveTo>
                <a:lnTo>
                  <a:pt x="8259271" y="0"/>
                </a:lnTo>
                <a:lnTo>
                  <a:pt x="8259271" y="7195889"/>
                </a:lnTo>
                <a:lnTo>
                  <a:pt x="0" y="71958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334000" y="3390900"/>
            <a:ext cx="127254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Bước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2: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Cắt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hoặc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xé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mong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muốn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(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hoa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lá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,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học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). </a:t>
            </a:r>
          </a:p>
          <a:p>
            <a:pPr marL="0" lvl="0" indent="0" algn="just"/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Bước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3: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Phết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màu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đều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lên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bề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mặt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đã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cắt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34000" y="6134100"/>
            <a:ext cx="12490669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Bước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4: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Úp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xuống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ấn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đều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tay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để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in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lên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vẽ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Bước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5: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Lặp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lại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nhiều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lần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để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họa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tiết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trang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trí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đẹp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mắt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4" y="0"/>
                </a:lnTo>
                <a:lnTo>
                  <a:pt x="5166754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291704">
            <a:off x="1170823" y="250116"/>
            <a:ext cx="1382217" cy="1660320"/>
          </a:xfrm>
          <a:custGeom>
            <a:avLst/>
            <a:gdLst/>
            <a:ahLst/>
            <a:cxnLst/>
            <a:rect l="l" t="t" r="r" b="b"/>
            <a:pathLst>
              <a:path w="1382217" h="1660320">
                <a:moveTo>
                  <a:pt x="0" y="0"/>
                </a:moveTo>
                <a:lnTo>
                  <a:pt x="1382217" y="0"/>
                </a:lnTo>
                <a:lnTo>
                  <a:pt x="1382217" y="1660320"/>
                </a:lnTo>
                <a:lnTo>
                  <a:pt x="0" y="1660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276600" y="730470"/>
            <a:ext cx="1181100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725"/>
              </a:lnSpc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Thực Hành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Tạo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Hình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 In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" y="2017551"/>
            <a:ext cx="16878300" cy="1560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975"/>
              </a:lnSpc>
            </a:pP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Gợi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ý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in: Các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em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có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thể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hoa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lá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cây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tròn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vuông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tam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giác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hoặc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kết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hợp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nhiều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để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nên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họa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tiết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độc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đáo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 Hãy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sáng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theo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ý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thích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của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mình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!</a:t>
            </a:r>
          </a:p>
        </p:txBody>
      </p:sp>
      <p:sp>
        <p:nvSpPr>
          <p:cNvPr id="6" name="Freeform 6"/>
          <p:cNvSpPr/>
          <p:nvPr/>
        </p:nvSpPr>
        <p:spPr>
          <a:xfrm>
            <a:off x="4815405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4" y="0"/>
                </a:lnTo>
                <a:lnTo>
                  <a:pt x="5166754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630811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3" y="0"/>
                </a:lnTo>
                <a:lnTo>
                  <a:pt x="5166753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446216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4" y="0"/>
                </a:lnTo>
                <a:lnTo>
                  <a:pt x="5166754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30728" y="3997043"/>
            <a:ext cx="16861971" cy="1572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975"/>
              </a:lnSpc>
            </a:pP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Cách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thực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hiện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: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dải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trang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trí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bằng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in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liên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tiếp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theo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hàng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ngang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hoặc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dọc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 Hoặc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nền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hoa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văn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bằng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in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lặp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lại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đều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đặn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trên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toàn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bộ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tờ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0729" y="6214810"/>
            <a:ext cx="17074242" cy="1560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975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Lưu ý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quan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trọng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: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Lấy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màu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vừa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phải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không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quá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nhiều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để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tránh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nhòe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Ấn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đều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tay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và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giữ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yên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trong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vài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giây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để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in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rõ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nét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.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Thầy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cô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sẽ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hỗ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trợ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em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khi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cần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2400" y="7734299"/>
            <a:ext cx="5961532" cy="4236179"/>
          </a:xfrm>
          <a:custGeom>
            <a:avLst/>
            <a:gdLst/>
            <a:ahLst/>
            <a:cxnLst/>
            <a:rect l="l" t="t" r="r" b="b"/>
            <a:pathLst>
              <a:path w="5168860" h="5585144">
                <a:moveTo>
                  <a:pt x="0" y="0"/>
                </a:moveTo>
                <a:lnTo>
                  <a:pt x="5168860" y="0"/>
                </a:lnTo>
                <a:lnTo>
                  <a:pt x="5168860" y="5585143"/>
                </a:lnTo>
                <a:lnTo>
                  <a:pt x="0" y="55851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1291704">
            <a:off x="938552" y="235622"/>
            <a:ext cx="1622203" cy="1934072"/>
          </a:xfrm>
          <a:custGeom>
            <a:avLst/>
            <a:gdLst/>
            <a:ahLst/>
            <a:cxnLst/>
            <a:rect l="l" t="t" r="r" b="b"/>
            <a:pathLst>
              <a:path w="1622203" h="1934072">
                <a:moveTo>
                  <a:pt x="0" y="0"/>
                </a:moveTo>
                <a:lnTo>
                  <a:pt x="1622202" y="0"/>
                </a:lnTo>
                <a:lnTo>
                  <a:pt x="1622202" y="1934072"/>
                </a:lnTo>
                <a:lnTo>
                  <a:pt x="0" y="19340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9223" y="8090437"/>
            <a:ext cx="5166754" cy="2738379"/>
          </a:xfrm>
          <a:custGeom>
            <a:avLst/>
            <a:gdLst/>
            <a:ahLst/>
            <a:cxnLst/>
            <a:rect l="l" t="t" r="r" b="b"/>
            <a:pathLst>
              <a:path w="5166754" h="2738379">
                <a:moveTo>
                  <a:pt x="0" y="0"/>
                </a:moveTo>
                <a:lnTo>
                  <a:pt x="5166754" y="0"/>
                </a:lnTo>
                <a:lnTo>
                  <a:pt x="5166754" y="2738379"/>
                </a:lnTo>
                <a:lnTo>
                  <a:pt x="0" y="27383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807903" y="8395929"/>
            <a:ext cx="4838487" cy="2485773"/>
          </a:xfrm>
          <a:custGeom>
            <a:avLst/>
            <a:gdLst/>
            <a:ahLst/>
            <a:cxnLst/>
            <a:rect l="l" t="t" r="r" b="b"/>
            <a:pathLst>
              <a:path w="4838487" h="2485773">
                <a:moveTo>
                  <a:pt x="0" y="0"/>
                </a:moveTo>
                <a:lnTo>
                  <a:pt x="4838488" y="0"/>
                </a:lnTo>
                <a:lnTo>
                  <a:pt x="4838488" y="2485773"/>
                </a:lnTo>
                <a:lnTo>
                  <a:pt x="0" y="24857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918878" y="8587008"/>
            <a:ext cx="4250156" cy="2422589"/>
          </a:xfrm>
          <a:custGeom>
            <a:avLst/>
            <a:gdLst/>
            <a:ahLst/>
            <a:cxnLst/>
            <a:rect l="l" t="t" r="r" b="b"/>
            <a:pathLst>
              <a:path w="4250156" h="2422589">
                <a:moveTo>
                  <a:pt x="0" y="0"/>
                </a:moveTo>
                <a:lnTo>
                  <a:pt x="4250156" y="0"/>
                </a:lnTo>
                <a:lnTo>
                  <a:pt x="4250156" y="2422589"/>
                </a:lnTo>
                <a:lnTo>
                  <a:pt x="0" y="24225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2478870" y="2151430"/>
            <a:ext cx="5246370" cy="524637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2645" y="12645"/>
              <a:ext cx="787511" cy="787511"/>
            </a:xfrm>
            <a:custGeom>
              <a:avLst/>
              <a:gdLst/>
              <a:ahLst/>
              <a:cxnLst/>
              <a:rect l="l" t="t" r="r" b="b"/>
              <a:pathLst>
                <a:path w="787511" h="787511">
                  <a:moveTo>
                    <a:pt x="422364" y="9927"/>
                  </a:moveTo>
                  <a:lnTo>
                    <a:pt x="422364" y="9927"/>
                  </a:lnTo>
                  <a:cubicBezTo>
                    <a:pt x="440135" y="23948"/>
                    <a:pt x="463921" y="27715"/>
                    <a:pt x="485156" y="19872"/>
                  </a:cubicBezTo>
                  <a:lnTo>
                    <a:pt x="485156" y="19872"/>
                  </a:lnTo>
                  <a:cubicBezTo>
                    <a:pt x="505201" y="12468"/>
                    <a:pt x="527708" y="19781"/>
                    <a:pt x="539572" y="37553"/>
                  </a:cubicBezTo>
                  <a:lnTo>
                    <a:pt x="539573" y="37553"/>
                  </a:lnTo>
                  <a:cubicBezTo>
                    <a:pt x="552142" y="56380"/>
                    <a:pt x="573599" y="67313"/>
                    <a:pt x="596218" y="66415"/>
                  </a:cubicBezTo>
                  <a:lnTo>
                    <a:pt x="596219" y="66415"/>
                  </a:lnTo>
                  <a:cubicBezTo>
                    <a:pt x="617571" y="65568"/>
                    <a:pt x="636716" y="79478"/>
                    <a:pt x="642509" y="100047"/>
                  </a:cubicBezTo>
                  <a:lnTo>
                    <a:pt x="642509" y="100047"/>
                  </a:lnTo>
                  <a:cubicBezTo>
                    <a:pt x="648645" y="121836"/>
                    <a:pt x="665674" y="138865"/>
                    <a:pt x="687463" y="145001"/>
                  </a:cubicBezTo>
                  <a:lnTo>
                    <a:pt x="687463" y="145001"/>
                  </a:lnTo>
                  <a:cubicBezTo>
                    <a:pt x="708032" y="150794"/>
                    <a:pt x="721941" y="169939"/>
                    <a:pt x="721094" y="191291"/>
                  </a:cubicBezTo>
                  <a:lnTo>
                    <a:pt x="721094" y="191292"/>
                  </a:lnTo>
                  <a:cubicBezTo>
                    <a:pt x="720197" y="213911"/>
                    <a:pt x="731130" y="235368"/>
                    <a:pt x="749957" y="247937"/>
                  </a:cubicBezTo>
                  <a:lnTo>
                    <a:pt x="749957" y="247937"/>
                  </a:lnTo>
                  <a:cubicBezTo>
                    <a:pt x="767729" y="259802"/>
                    <a:pt x="775042" y="282309"/>
                    <a:pt x="767638" y="302354"/>
                  </a:cubicBezTo>
                  <a:lnTo>
                    <a:pt x="767638" y="302354"/>
                  </a:lnTo>
                  <a:cubicBezTo>
                    <a:pt x="759794" y="323589"/>
                    <a:pt x="763562" y="347375"/>
                    <a:pt x="777583" y="365146"/>
                  </a:cubicBezTo>
                  <a:lnTo>
                    <a:pt x="777583" y="365146"/>
                  </a:lnTo>
                  <a:cubicBezTo>
                    <a:pt x="790819" y="381922"/>
                    <a:pt x="790819" y="405588"/>
                    <a:pt x="777583" y="422364"/>
                  </a:cubicBezTo>
                  <a:lnTo>
                    <a:pt x="777583" y="422364"/>
                  </a:lnTo>
                  <a:cubicBezTo>
                    <a:pt x="763562" y="440135"/>
                    <a:pt x="759794" y="463921"/>
                    <a:pt x="767638" y="485156"/>
                  </a:cubicBezTo>
                  <a:lnTo>
                    <a:pt x="767638" y="485156"/>
                  </a:lnTo>
                  <a:cubicBezTo>
                    <a:pt x="775042" y="505201"/>
                    <a:pt x="767729" y="527708"/>
                    <a:pt x="749957" y="539573"/>
                  </a:cubicBezTo>
                  <a:lnTo>
                    <a:pt x="749957" y="539573"/>
                  </a:lnTo>
                  <a:cubicBezTo>
                    <a:pt x="731130" y="552142"/>
                    <a:pt x="720197" y="573599"/>
                    <a:pt x="721094" y="596218"/>
                  </a:cubicBezTo>
                  <a:lnTo>
                    <a:pt x="721094" y="596219"/>
                  </a:lnTo>
                  <a:cubicBezTo>
                    <a:pt x="721941" y="617571"/>
                    <a:pt x="708032" y="636716"/>
                    <a:pt x="687463" y="642509"/>
                  </a:cubicBezTo>
                  <a:lnTo>
                    <a:pt x="687463" y="642509"/>
                  </a:lnTo>
                  <a:cubicBezTo>
                    <a:pt x="665674" y="648645"/>
                    <a:pt x="648645" y="665674"/>
                    <a:pt x="642509" y="687463"/>
                  </a:cubicBezTo>
                  <a:lnTo>
                    <a:pt x="642509" y="687463"/>
                  </a:lnTo>
                  <a:cubicBezTo>
                    <a:pt x="636716" y="708032"/>
                    <a:pt x="617571" y="721941"/>
                    <a:pt x="596219" y="721094"/>
                  </a:cubicBezTo>
                  <a:lnTo>
                    <a:pt x="596218" y="721094"/>
                  </a:lnTo>
                  <a:cubicBezTo>
                    <a:pt x="573599" y="720197"/>
                    <a:pt x="552142" y="731130"/>
                    <a:pt x="539573" y="749957"/>
                  </a:cubicBezTo>
                  <a:lnTo>
                    <a:pt x="539573" y="749957"/>
                  </a:lnTo>
                  <a:cubicBezTo>
                    <a:pt x="527708" y="767729"/>
                    <a:pt x="505201" y="775042"/>
                    <a:pt x="485156" y="767638"/>
                  </a:cubicBezTo>
                  <a:lnTo>
                    <a:pt x="485156" y="767638"/>
                  </a:lnTo>
                  <a:cubicBezTo>
                    <a:pt x="463921" y="759794"/>
                    <a:pt x="440135" y="763562"/>
                    <a:pt x="422364" y="777583"/>
                  </a:cubicBezTo>
                  <a:lnTo>
                    <a:pt x="422364" y="777583"/>
                  </a:lnTo>
                  <a:cubicBezTo>
                    <a:pt x="405588" y="790819"/>
                    <a:pt x="381922" y="790819"/>
                    <a:pt x="365146" y="777583"/>
                  </a:cubicBezTo>
                  <a:lnTo>
                    <a:pt x="365146" y="777583"/>
                  </a:lnTo>
                  <a:cubicBezTo>
                    <a:pt x="347375" y="763562"/>
                    <a:pt x="323589" y="759794"/>
                    <a:pt x="302354" y="767638"/>
                  </a:cubicBezTo>
                  <a:lnTo>
                    <a:pt x="302354" y="767638"/>
                  </a:lnTo>
                  <a:cubicBezTo>
                    <a:pt x="282309" y="775042"/>
                    <a:pt x="259802" y="767729"/>
                    <a:pt x="247937" y="749957"/>
                  </a:cubicBezTo>
                  <a:lnTo>
                    <a:pt x="247937" y="749957"/>
                  </a:lnTo>
                  <a:cubicBezTo>
                    <a:pt x="235368" y="731130"/>
                    <a:pt x="213911" y="720197"/>
                    <a:pt x="191292" y="721094"/>
                  </a:cubicBezTo>
                  <a:lnTo>
                    <a:pt x="191291" y="721094"/>
                  </a:lnTo>
                  <a:cubicBezTo>
                    <a:pt x="169939" y="721941"/>
                    <a:pt x="150794" y="708032"/>
                    <a:pt x="145001" y="687463"/>
                  </a:cubicBezTo>
                  <a:lnTo>
                    <a:pt x="145001" y="687463"/>
                  </a:lnTo>
                  <a:cubicBezTo>
                    <a:pt x="138865" y="665674"/>
                    <a:pt x="121836" y="648645"/>
                    <a:pt x="100047" y="642509"/>
                  </a:cubicBezTo>
                  <a:lnTo>
                    <a:pt x="100047" y="642509"/>
                  </a:lnTo>
                  <a:cubicBezTo>
                    <a:pt x="79478" y="636716"/>
                    <a:pt x="65568" y="617571"/>
                    <a:pt x="66415" y="596219"/>
                  </a:cubicBezTo>
                  <a:lnTo>
                    <a:pt x="66415" y="596218"/>
                  </a:lnTo>
                  <a:cubicBezTo>
                    <a:pt x="67313" y="573599"/>
                    <a:pt x="56380" y="552142"/>
                    <a:pt x="37553" y="539573"/>
                  </a:cubicBezTo>
                  <a:lnTo>
                    <a:pt x="37553" y="539572"/>
                  </a:lnTo>
                  <a:cubicBezTo>
                    <a:pt x="19781" y="527708"/>
                    <a:pt x="12468" y="505201"/>
                    <a:pt x="19872" y="485156"/>
                  </a:cubicBezTo>
                  <a:lnTo>
                    <a:pt x="19872" y="485156"/>
                  </a:lnTo>
                  <a:cubicBezTo>
                    <a:pt x="27715" y="463921"/>
                    <a:pt x="23948" y="440135"/>
                    <a:pt x="9927" y="422364"/>
                  </a:cubicBezTo>
                  <a:lnTo>
                    <a:pt x="9927" y="422364"/>
                  </a:lnTo>
                  <a:cubicBezTo>
                    <a:pt x="-3309" y="405588"/>
                    <a:pt x="-3309" y="381922"/>
                    <a:pt x="9927" y="365146"/>
                  </a:cubicBezTo>
                  <a:lnTo>
                    <a:pt x="9927" y="365146"/>
                  </a:lnTo>
                  <a:cubicBezTo>
                    <a:pt x="23948" y="347375"/>
                    <a:pt x="27715" y="323589"/>
                    <a:pt x="19872" y="302354"/>
                  </a:cubicBezTo>
                  <a:lnTo>
                    <a:pt x="19872" y="302354"/>
                  </a:lnTo>
                  <a:cubicBezTo>
                    <a:pt x="12468" y="282309"/>
                    <a:pt x="19781" y="259802"/>
                    <a:pt x="37553" y="247938"/>
                  </a:cubicBezTo>
                  <a:lnTo>
                    <a:pt x="37553" y="247937"/>
                  </a:lnTo>
                  <a:cubicBezTo>
                    <a:pt x="56380" y="235368"/>
                    <a:pt x="67313" y="213911"/>
                    <a:pt x="66415" y="191292"/>
                  </a:cubicBezTo>
                  <a:lnTo>
                    <a:pt x="66415" y="191292"/>
                  </a:lnTo>
                  <a:cubicBezTo>
                    <a:pt x="65568" y="169939"/>
                    <a:pt x="79478" y="150794"/>
                    <a:pt x="100047" y="145001"/>
                  </a:cubicBezTo>
                  <a:lnTo>
                    <a:pt x="100047" y="145001"/>
                  </a:lnTo>
                  <a:cubicBezTo>
                    <a:pt x="121836" y="138865"/>
                    <a:pt x="138865" y="121836"/>
                    <a:pt x="145001" y="100047"/>
                  </a:cubicBezTo>
                  <a:lnTo>
                    <a:pt x="145001" y="100047"/>
                  </a:lnTo>
                  <a:cubicBezTo>
                    <a:pt x="150794" y="79478"/>
                    <a:pt x="169939" y="65568"/>
                    <a:pt x="191292" y="66415"/>
                  </a:cubicBezTo>
                  <a:lnTo>
                    <a:pt x="191292" y="66415"/>
                  </a:lnTo>
                  <a:cubicBezTo>
                    <a:pt x="213911" y="67313"/>
                    <a:pt x="235368" y="56380"/>
                    <a:pt x="247937" y="37553"/>
                  </a:cubicBezTo>
                  <a:lnTo>
                    <a:pt x="247938" y="37553"/>
                  </a:lnTo>
                  <a:cubicBezTo>
                    <a:pt x="259802" y="19781"/>
                    <a:pt x="282309" y="12468"/>
                    <a:pt x="302354" y="19872"/>
                  </a:cubicBezTo>
                  <a:lnTo>
                    <a:pt x="302354" y="19872"/>
                  </a:lnTo>
                  <a:cubicBezTo>
                    <a:pt x="323589" y="27715"/>
                    <a:pt x="347375" y="23948"/>
                    <a:pt x="365146" y="9927"/>
                  </a:cubicBezTo>
                  <a:lnTo>
                    <a:pt x="365146" y="9927"/>
                  </a:lnTo>
                  <a:cubicBezTo>
                    <a:pt x="381922" y="-3309"/>
                    <a:pt x="405588" y="-3309"/>
                    <a:pt x="422364" y="9927"/>
                  </a:cubicBezTo>
                  <a:close/>
                </a:path>
              </a:pathLst>
            </a:custGeom>
            <a:blipFill>
              <a:blip r:embed="rId7"/>
              <a:stretch>
                <a:fillRect l="-1605" t="-1605" r="-1605" b="-160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004751" y="997912"/>
            <a:ext cx="14826049" cy="875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640"/>
              </a:lnSpc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Nhận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Xét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 –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Đánh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 Giá Sản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Phẩm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Fredoka" panose="02000000000000000000"/>
              <a:cs typeface="Times New Roman" panose="02020603050405020304" pitchFamily="18" charset="0"/>
              <a:sym typeface="Fredoka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8200" y="1866900"/>
            <a:ext cx="11722290" cy="6223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/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Tiêu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chí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đánh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giá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:</a:t>
            </a:r>
          </a:p>
          <a:p>
            <a:pPr marL="0" lvl="0" indent="0" algn="just"/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Hình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in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rõ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nét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,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sắc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sảo</a:t>
            </a:r>
            <a:endParaRPr lang="en-US" sz="5600" dirty="0">
              <a:solidFill>
                <a:srgbClr val="000000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  <a:p>
            <a:pPr marL="0" lvl="0" indent="0" algn="just"/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Bố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cục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đẹp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,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cân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đối</a:t>
            </a:r>
            <a:endParaRPr lang="en-US" sz="5600" dirty="0">
              <a:solidFill>
                <a:srgbClr val="000000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  <a:p>
            <a:pPr marL="0" lvl="0" indent="0" algn="just"/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Sáng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trong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cách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phối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hợp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hoa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văn</a:t>
            </a:r>
            <a:endParaRPr lang="en-US" sz="5600" dirty="0">
              <a:solidFill>
                <a:srgbClr val="000000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  <a:p>
            <a:pPr marL="0" lvl="0" indent="0" algn="just"/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Màu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sắc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hài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hòa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,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bắt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mắt</a:t>
            </a:r>
            <a:endParaRPr lang="en-US" sz="5600" dirty="0">
              <a:solidFill>
                <a:srgbClr val="000000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  <a:p>
            <a:pPr marL="0" lvl="0" indent="0" algn="just"/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Cùng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ngắm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nhìn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sản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phẩm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của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các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bạn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6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nhé</a:t>
            </a:r>
            <a:r>
              <a:rPr lang="en-US" sz="56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400" y="2724508"/>
            <a:ext cx="8871287" cy="5227477"/>
          </a:xfrm>
          <a:custGeom>
            <a:avLst/>
            <a:gdLst/>
            <a:ahLst/>
            <a:cxnLst/>
            <a:rect l="l" t="t" r="r" b="b"/>
            <a:pathLst>
              <a:path w="6521437" h="4567723">
                <a:moveTo>
                  <a:pt x="0" y="0"/>
                </a:moveTo>
                <a:lnTo>
                  <a:pt x="6521437" y="0"/>
                </a:lnTo>
                <a:lnTo>
                  <a:pt x="6521437" y="4567724"/>
                </a:lnTo>
                <a:lnTo>
                  <a:pt x="0" y="4567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4" y="0"/>
                </a:lnTo>
                <a:lnTo>
                  <a:pt x="5166754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291704">
            <a:off x="1101929" y="717870"/>
            <a:ext cx="1687934" cy="1758265"/>
          </a:xfrm>
          <a:custGeom>
            <a:avLst/>
            <a:gdLst/>
            <a:ahLst/>
            <a:cxnLst/>
            <a:rect l="l" t="t" r="r" b="b"/>
            <a:pathLst>
              <a:path w="1687934" h="1758265">
                <a:moveTo>
                  <a:pt x="0" y="0"/>
                </a:moveTo>
                <a:lnTo>
                  <a:pt x="1687934" y="0"/>
                </a:lnTo>
                <a:lnTo>
                  <a:pt x="1687934" y="1758265"/>
                </a:lnTo>
                <a:lnTo>
                  <a:pt x="0" y="17582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838199" y="3238500"/>
            <a:ext cx="7467602" cy="4119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97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Hoàn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thiện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sản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phẩm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:</a:t>
            </a:r>
          </a:p>
          <a:p>
            <a:pPr marL="0" lvl="0" indent="0" algn="just">
              <a:lnSpc>
                <a:spcPts val="397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Hoàn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thành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sản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phẩm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in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gói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quà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của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em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  <a:p>
            <a:pPr marL="0" lvl="0" indent="0" algn="just">
              <a:lnSpc>
                <a:spcPts val="397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Kiểm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lại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bố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cục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và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màu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sắc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  <a:p>
            <a:pPr marL="0" lvl="0" indent="0" algn="just">
              <a:lnSpc>
                <a:spcPts val="397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Trang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trí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thêm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nếu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cần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thiết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  <a:p>
            <a:pPr marL="0" lvl="0" indent="0" algn="just">
              <a:lnSpc>
                <a:spcPts val="397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Mang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sản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phẩm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đến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lớp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tiết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sau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4815405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4" y="0"/>
                </a:lnTo>
                <a:lnTo>
                  <a:pt x="5166754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630811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3" y="0"/>
                </a:lnTo>
                <a:lnTo>
                  <a:pt x="5166753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446216" y="8206293"/>
            <a:ext cx="5166754" cy="2792200"/>
          </a:xfrm>
          <a:custGeom>
            <a:avLst/>
            <a:gdLst/>
            <a:ahLst/>
            <a:cxnLst/>
            <a:rect l="l" t="t" r="r" b="b"/>
            <a:pathLst>
              <a:path w="5166754" h="2792200">
                <a:moveTo>
                  <a:pt x="0" y="0"/>
                </a:moveTo>
                <a:lnTo>
                  <a:pt x="5166754" y="0"/>
                </a:lnTo>
                <a:lnTo>
                  <a:pt x="5166754" y="2792200"/>
                </a:lnTo>
                <a:lnTo>
                  <a:pt x="0" y="27922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192886" y="1074447"/>
            <a:ext cx="12142938" cy="1000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0"/>
              </a:lnSpc>
            </a:pP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Dặn Dò Chuẩn Bị Tiết 2</a:t>
            </a:r>
          </a:p>
        </p:txBody>
      </p:sp>
      <p:sp>
        <p:nvSpPr>
          <p:cNvPr id="10" name="Freeform 10"/>
          <p:cNvSpPr/>
          <p:nvPr/>
        </p:nvSpPr>
        <p:spPr>
          <a:xfrm>
            <a:off x="9264314" y="2724508"/>
            <a:ext cx="8871286" cy="5227477"/>
          </a:xfrm>
          <a:custGeom>
            <a:avLst/>
            <a:gdLst/>
            <a:ahLst/>
            <a:cxnLst/>
            <a:rect l="l" t="t" r="r" b="b"/>
            <a:pathLst>
              <a:path w="6521437" h="4567723">
                <a:moveTo>
                  <a:pt x="0" y="0"/>
                </a:moveTo>
                <a:lnTo>
                  <a:pt x="6521437" y="0"/>
                </a:lnTo>
                <a:lnTo>
                  <a:pt x="6521437" y="4567724"/>
                </a:lnTo>
                <a:lnTo>
                  <a:pt x="0" y="4567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982158" y="3314700"/>
            <a:ext cx="7543841" cy="4167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397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Sưu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tầm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vật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liệu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:</a:t>
            </a:r>
          </a:p>
          <a:p>
            <a:pPr marL="0" lvl="0" indent="0" algn="just">
              <a:lnSpc>
                <a:spcPts val="397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Tìm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thêm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gói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quà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đẹp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với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nhiều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hoa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văn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  <a:p>
            <a:pPr marL="0" lvl="0" indent="0" algn="just">
              <a:lnSpc>
                <a:spcPts val="397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Chọn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giấy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có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họa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tiết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đa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dạng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  <a:p>
            <a:pPr marL="0" lvl="0" indent="0" algn="just">
              <a:lnSpc>
                <a:spcPts val="397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Chuẩn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bị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kéo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keo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dán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  <a:p>
            <a:pPr marL="0" lvl="0" indent="0" algn="just">
              <a:lnSpc>
                <a:spcPts val="3970"/>
              </a:lnSpc>
            </a:pP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• Mang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theo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ý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tưởng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sáng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tạo</a:t>
            </a:r>
            <a:r>
              <a:rPr lang="en-US" sz="5000" dirty="0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Times New Roman" panose="02020603050405020304" pitchFamily="18" charset="0"/>
                <a:ea typeface="Nunito"/>
                <a:cs typeface="Times New Roman" panose="02020603050405020304" pitchFamily="18" charset="0"/>
                <a:sym typeface="Nunito"/>
              </a:rPr>
              <a:t>mới</a:t>
            </a:r>
            <a:endParaRPr lang="en-US" sz="5000" dirty="0">
              <a:solidFill>
                <a:srgbClr val="000000"/>
              </a:solidFill>
              <a:latin typeface="Times New Roman" panose="02020603050405020304" pitchFamily="18" charset="0"/>
              <a:ea typeface="Nunito"/>
              <a:cs typeface="Times New Roman" panose="02020603050405020304" pitchFamily="18" charset="0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3603">
            <a:off x="3772251" y="1123494"/>
            <a:ext cx="10898487" cy="6062283"/>
          </a:xfrm>
          <a:custGeom>
            <a:avLst/>
            <a:gdLst/>
            <a:ahLst/>
            <a:cxnLst/>
            <a:rect l="l" t="t" r="r" b="b"/>
            <a:pathLst>
              <a:path w="10898487" h="6062283">
                <a:moveTo>
                  <a:pt x="0" y="0"/>
                </a:moveTo>
                <a:lnTo>
                  <a:pt x="10898487" y="0"/>
                </a:lnTo>
                <a:lnTo>
                  <a:pt x="10898487" y="6062283"/>
                </a:lnTo>
                <a:lnTo>
                  <a:pt x="0" y="60622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80055" y="4996568"/>
            <a:ext cx="6441538" cy="6727455"/>
          </a:xfrm>
          <a:custGeom>
            <a:avLst/>
            <a:gdLst/>
            <a:ahLst/>
            <a:cxnLst/>
            <a:rect l="l" t="t" r="r" b="b"/>
            <a:pathLst>
              <a:path w="6441538" h="6727455">
                <a:moveTo>
                  <a:pt x="0" y="0"/>
                </a:moveTo>
                <a:lnTo>
                  <a:pt x="6441538" y="0"/>
                </a:lnTo>
                <a:lnTo>
                  <a:pt x="6441538" y="6727455"/>
                </a:lnTo>
                <a:lnTo>
                  <a:pt x="0" y="67274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973862" y="7177952"/>
            <a:ext cx="6213171" cy="3673537"/>
          </a:xfrm>
          <a:custGeom>
            <a:avLst/>
            <a:gdLst/>
            <a:ahLst/>
            <a:cxnLst/>
            <a:rect l="l" t="t" r="r" b="b"/>
            <a:pathLst>
              <a:path w="6213171" h="3673537">
                <a:moveTo>
                  <a:pt x="0" y="0"/>
                </a:moveTo>
                <a:lnTo>
                  <a:pt x="6213171" y="0"/>
                </a:lnTo>
                <a:lnTo>
                  <a:pt x="6213171" y="3673537"/>
                </a:lnTo>
                <a:lnTo>
                  <a:pt x="0" y="3673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991342" y="7920714"/>
            <a:ext cx="5341610" cy="3044718"/>
          </a:xfrm>
          <a:custGeom>
            <a:avLst/>
            <a:gdLst/>
            <a:ahLst/>
            <a:cxnLst/>
            <a:rect l="l" t="t" r="r" b="b"/>
            <a:pathLst>
              <a:path w="5341610" h="3044718">
                <a:moveTo>
                  <a:pt x="0" y="0"/>
                </a:moveTo>
                <a:lnTo>
                  <a:pt x="5341610" y="0"/>
                </a:lnTo>
                <a:lnTo>
                  <a:pt x="5341610" y="3044717"/>
                </a:lnTo>
                <a:lnTo>
                  <a:pt x="0" y="30447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1291704">
            <a:off x="2154819" y="2453893"/>
            <a:ext cx="1809134" cy="1963782"/>
          </a:xfrm>
          <a:custGeom>
            <a:avLst/>
            <a:gdLst/>
            <a:ahLst/>
            <a:cxnLst/>
            <a:rect l="l" t="t" r="r" b="b"/>
            <a:pathLst>
              <a:path w="1809134" h="1963782">
                <a:moveTo>
                  <a:pt x="0" y="0"/>
                </a:moveTo>
                <a:lnTo>
                  <a:pt x="1809134" y="0"/>
                </a:lnTo>
                <a:lnTo>
                  <a:pt x="1809134" y="1963783"/>
                </a:lnTo>
                <a:lnTo>
                  <a:pt x="0" y="19637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082928" y="3400631"/>
            <a:ext cx="9435093" cy="1103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70"/>
              </a:lnSpc>
            </a:pP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Cảm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Ơn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ea typeface="Fredoka" panose="02000000000000000000"/>
                <a:cs typeface="Times New Roman" panose="02020603050405020304" pitchFamily="18" charset="0"/>
                <a:sym typeface="Fredoka" panose="02000000000000000000"/>
              </a:rPr>
              <a:t> Các 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529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Tạo Hình In Từ Giấy Gói Quà</dc:title>
  <dc:creator/>
  <cp:lastModifiedBy>dieu nong</cp:lastModifiedBy>
  <cp:revision>8</cp:revision>
  <dcterms:created xsi:type="dcterms:W3CDTF">2006-08-16T00:00:00Z</dcterms:created>
  <dcterms:modified xsi:type="dcterms:W3CDTF">2026-05-05T08:30:50Z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F72EB8EA886F46809C72EBECBF81954A_12</vt:lpwstr>
  </property>
  <property fmtid="{D5CDD505-2E9C-101B-9397-08002B2CF9AE}" pid="3" name="KSOProductBuildVer">
    <vt:lpwstr>1033-12.1.0.25862</vt:lpwstr>
  </property>
</Properties>
</file>