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99" r:id="rId2"/>
    <p:sldId id="273" r:id="rId3"/>
    <p:sldId id="292" r:id="rId4"/>
    <p:sldId id="300" r:id="rId5"/>
    <p:sldId id="257" r:id="rId6"/>
    <p:sldId id="258" r:id="rId7"/>
    <p:sldId id="259" r:id="rId8"/>
    <p:sldId id="278" r:id="rId9"/>
    <p:sldId id="304" r:id="rId10"/>
    <p:sldId id="291" r:id="rId11"/>
    <p:sldId id="286" r:id="rId12"/>
    <p:sldId id="287" r:id="rId13"/>
    <p:sldId id="288" r:id="rId14"/>
    <p:sldId id="289" r:id="rId15"/>
    <p:sldId id="290" r:id="rId16"/>
    <p:sldId id="263" r:id="rId17"/>
    <p:sldId id="264" r:id="rId18"/>
    <p:sldId id="265" r:id="rId19"/>
    <p:sldId id="277" r:id="rId20"/>
    <p:sldId id="284" r:id="rId21"/>
    <p:sldId id="268" r:id="rId22"/>
    <p:sldId id="269" r:id="rId23"/>
    <p:sldId id="270" r:id="rId24"/>
    <p:sldId id="285" r:id="rId25"/>
    <p:sldId id="303" r:id="rId26"/>
    <p:sldId id="301" r:id="rId27"/>
    <p:sldId id="295" r:id="rId28"/>
    <p:sldId id="302" r:id="rId29"/>
    <p:sldId id="298" r:id="rId30"/>
    <p:sldId id="280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16FCFB-90A3-488B-A334-6EEAA76EFA0F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16FD23-8862-415C-9228-315AE90B1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5186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12010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615B9-4A25-40E3-B596-8A84D61ADC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0164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47662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3517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1" name="Google Shape;1261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endParaRPr dirty="0"/>
          </a:p>
        </p:txBody>
      </p:sp>
      <p:sp>
        <p:nvSpPr>
          <p:cNvPr id="1262" name="Google Shape;1262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12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49725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1" name="Google Shape;1261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endParaRPr dirty="0"/>
          </a:p>
        </p:txBody>
      </p:sp>
      <p:sp>
        <p:nvSpPr>
          <p:cNvPr id="1262" name="Google Shape;1262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13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23449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1" name="Google Shape;1261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endParaRPr dirty="0"/>
          </a:p>
        </p:txBody>
      </p:sp>
      <p:sp>
        <p:nvSpPr>
          <p:cNvPr id="1262" name="Google Shape;1262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14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68239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1" name="Google Shape;1261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endParaRPr dirty="0"/>
          </a:p>
        </p:txBody>
      </p:sp>
      <p:sp>
        <p:nvSpPr>
          <p:cNvPr id="1262" name="Google Shape;1262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15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04725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615B9-4A25-40E3-B596-8A84D61ADC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31239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1" name="Google Shape;1261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endParaRPr dirty="0"/>
          </a:p>
        </p:txBody>
      </p:sp>
      <p:sp>
        <p:nvSpPr>
          <p:cNvPr id="1262" name="Google Shape;1262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20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1992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5B6C7-FD2F-4AD0-B86A-A61C54D41828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5187C-1696-4F01-BAE5-776738C82B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466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5B6C7-FD2F-4AD0-B86A-A61C54D41828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5187C-1696-4F01-BAE5-776738C82B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965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5B6C7-FD2F-4AD0-B86A-A61C54D41828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5187C-1696-4F01-BAE5-776738C82B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2668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807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63592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525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96B880E-3BE9-4A10-966A-C1D42C70BCF6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9678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991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5B6C7-FD2F-4AD0-B86A-A61C54D41828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5187C-1696-4F01-BAE5-776738C82B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704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5B6C7-FD2F-4AD0-B86A-A61C54D41828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5187C-1696-4F01-BAE5-776738C82B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092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5B6C7-FD2F-4AD0-B86A-A61C54D41828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5187C-1696-4F01-BAE5-776738C82B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147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5B6C7-FD2F-4AD0-B86A-A61C54D41828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5187C-1696-4F01-BAE5-776738C82B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609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5B6C7-FD2F-4AD0-B86A-A61C54D41828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5187C-1696-4F01-BAE5-776738C82B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565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5B6C7-FD2F-4AD0-B86A-A61C54D41828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5187C-1696-4F01-BAE5-776738C82B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187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5B6C7-FD2F-4AD0-B86A-A61C54D41828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5187C-1696-4F01-BAE5-776738C82B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24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5B6C7-FD2F-4AD0-B86A-A61C54D41828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5187C-1696-4F01-BAE5-776738C82B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96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85B6C7-FD2F-4AD0-B86A-A61C54D41828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35187C-1696-4F01-BAE5-776738C82B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31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4" r:id="rId13"/>
    <p:sldLayoutId id="2147483666" r:id="rId14"/>
    <p:sldLayoutId id="2147483667" r:id="rId15"/>
    <p:sldLayoutId id="2147483668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emf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g"/><Relationship Id="rId5" Type="http://schemas.openxmlformats.org/officeDocument/2006/relationships/image" Target="../media/image43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emf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52.png"/><Relationship Id="rId4" Type="http://schemas.microsoft.com/office/2007/relationships/hdphoto" Target="../media/hdphoto9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emf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74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74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52.png"/><Relationship Id="rId4" Type="http://schemas.microsoft.com/office/2007/relationships/hdphoto" Target="../media/hdphoto9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microsoft.com/office/2007/relationships/hdphoto" Target="../media/hdphoto12.wdp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4.png"/><Relationship Id="rId5" Type="http://schemas.microsoft.com/office/2007/relationships/hdphoto" Target="../media/hdphoto11.wdp"/><Relationship Id="rId4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microsoft.com/office/2007/relationships/hdphoto" Target="../media/hdphoto12.wdp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4.png"/><Relationship Id="rId5" Type="http://schemas.microsoft.com/office/2007/relationships/hdphoto" Target="../media/hdphoto11.wdp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7.emf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microsoft.com/office/2007/relationships/hdphoto" Target="../media/hdphoto7.wdp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24503"/>
          </a:xfrm>
        </p:spPr>
      </p:pic>
      <p:sp>
        <p:nvSpPr>
          <p:cNvPr id="8" name="TextBox 7"/>
          <p:cNvSpPr txBox="1"/>
          <p:nvPr/>
        </p:nvSpPr>
        <p:spPr>
          <a:xfrm>
            <a:off x="0" y="2296685"/>
            <a:ext cx="121920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b="1" i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cs typeface="+mj-lt"/>
              </a:rPr>
              <a:t>CHÀO MỪNG </a:t>
            </a:r>
            <a:r>
              <a:rPr lang="en-US" sz="4800" b="1" i="1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cs typeface="+mj-lt"/>
              </a:rPr>
              <a:t>QUÝ THẦY CÔ VÀ CÁC EM ĐẾN VỚI CHUYÊN ĐỀ TỔ KHỐI 4+5</a:t>
            </a:r>
            <a:endParaRPr lang="en-US" sz="4800" b="1" spc="10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086" y="66503"/>
            <a:ext cx="1390691" cy="1845425"/>
          </a:xfrm>
          <a:prstGeom prst="rect">
            <a:avLst/>
          </a:prstGeom>
        </p:spPr>
      </p:pic>
      <p:sp>
        <p:nvSpPr>
          <p:cNvPr id="2" name="Hộp Văn bản 1"/>
          <p:cNvSpPr txBox="1"/>
          <p:nvPr/>
        </p:nvSpPr>
        <p:spPr>
          <a:xfrm>
            <a:off x="3422469" y="0"/>
            <a:ext cx="73029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29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57600" y="4663440"/>
            <a:ext cx="5546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659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15">
            <a:extLst>
              <a:ext uri="{FF2B5EF4-FFF2-40B4-BE49-F238E27FC236}">
                <a16:creationId xmlns:a16="http://schemas.microsoft.com/office/drawing/2014/main" id="{B375D944-3212-73DE-AC06-141F8CDF8C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327" b="87347" l="16837" r="82857">
                        <a14:foregroundMark x1="42041" y1="83673" x2="42857" y2="86429"/>
                        <a14:foregroundMark x1="52755" y1="86429" x2="53776" y2="87347"/>
                        <a14:foregroundMark x1="41633" y1="16327" x2="39694" y2="1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45" t="8173" r="8611" b="8386"/>
          <a:stretch/>
        </p:blipFill>
        <p:spPr>
          <a:xfrm flipH="1">
            <a:off x="8003763" y="1369581"/>
            <a:ext cx="5376372" cy="5294499"/>
          </a:xfrm>
          <a:prstGeom prst="rect">
            <a:avLst/>
          </a:prstGeom>
        </p:spPr>
      </p:pic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97ACA998-ED6B-D2E6-E6A5-64BA8F01816C}"/>
              </a:ext>
            </a:extLst>
          </p:cNvPr>
          <p:cNvSpPr/>
          <p:nvPr/>
        </p:nvSpPr>
        <p:spPr>
          <a:xfrm>
            <a:off x="199840" y="1567543"/>
            <a:ext cx="9414424" cy="5096537"/>
          </a:xfrm>
          <a:prstGeom prst="flowChartAlternateProcess">
            <a:avLst/>
          </a:prstGeom>
          <a:solidFill>
            <a:srgbClr val="FFFFCC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8EE888-7E1F-3C3C-D0C2-8E104B526E76}"/>
              </a:ext>
            </a:extLst>
          </p:cNvPr>
          <p:cNvSpPr txBox="1"/>
          <p:nvPr/>
        </p:nvSpPr>
        <p:spPr>
          <a:xfrm>
            <a:off x="487682" y="1585767"/>
            <a:ext cx="927463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smtClean="0">
                <a:solidFill>
                  <a:prstClr val="black"/>
                </a:solidFill>
                <a:latin typeface="Calibri" panose="020F0502020204030204"/>
              </a:rPr>
              <a:t>-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/>
              </a:rPr>
              <a:t>Nề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/>
              </a:rPr>
              <a:t>nếp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smtClean="0">
                <a:solidFill>
                  <a:prstClr val="black"/>
                </a:solidFill>
                <a:latin typeface="Calibri" panose="020F0502020204030204"/>
              </a:rPr>
              <a:t>+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/>
              </a:rPr>
              <a:t>Đi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/>
              </a:rPr>
              <a:t>học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/>
              </a:rPr>
              <a:t>đầy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/>
              </a:rPr>
              <a:t>đủ,Trang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/>
              </a:rPr>
              <a:t>phục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/>
              </a:rPr>
              <a:t>đúng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/>
              </a:rPr>
              <a:t>quy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/>
              </a:rPr>
              <a:t>định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/>
              </a:rPr>
              <a:t>của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/>
              </a:rPr>
              <a:t>nhà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/>
              </a:rPr>
              <a:t>trường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đầy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đủ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trước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đến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lớp.Lắng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nghe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giảng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smtClean="0">
                <a:solidFill>
                  <a:prstClr val="black"/>
                </a:solidFill>
                <a:latin typeface="Calibri" panose="020F0502020204030204"/>
              </a:rPr>
              <a:t>-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/>
              </a:rPr>
              <a:t>Tham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/>
              </a:rPr>
              <a:t>gia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/>
              </a:rPr>
              <a:t>đầy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/>
              </a:rPr>
              <a:t>đủ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/>
              </a:rPr>
              <a:t>phong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/>
              </a:rPr>
              <a:t>trào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/>
              </a:rPr>
              <a:t>của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/>
              </a:rPr>
              <a:t>Đội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/>
              </a:rPr>
              <a:t>và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/>
              </a:rPr>
              <a:t>trường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/>
              </a:rPr>
              <a:t>đưa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/>
              </a:rPr>
              <a:t>ra.</a:t>
            </a:r>
            <a:endParaRPr lang="en-US" sz="3600" dirty="0" smtClean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nói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chuyện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riêng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EE126F-6359-60EA-ECF5-C108EC0B5D4E}"/>
              </a:ext>
            </a:extLst>
          </p:cNvPr>
          <p:cNvSpPr txBox="1"/>
          <p:nvPr/>
        </p:nvSpPr>
        <p:spPr>
          <a:xfrm>
            <a:off x="1589320" y="-76969"/>
            <a:ext cx="707135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Phương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hướng</a:t>
            </a: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srgbClr val="FFAB40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tuần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noProof="0" dirty="0" err="1" smtClean="0">
                <a:solidFill>
                  <a:srgbClr val="FFAB40">
                    <a:lumMod val="7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tới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AB40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1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647;p46"/>
          <p:cNvGrpSpPr/>
          <p:nvPr/>
        </p:nvGrpSpPr>
        <p:grpSpPr>
          <a:xfrm>
            <a:off x="931593" y="2771345"/>
            <a:ext cx="3503920" cy="3884389"/>
            <a:chOff x="3440163" y="1715825"/>
            <a:chExt cx="2040801" cy="2262400"/>
          </a:xfrm>
        </p:grpSpPr>
        <p:grpSp>
          <p:nvGrpSpPr>
            <p:cNvPr id="3" name="Google Shape;1648;p46"/>
            <p:cNvGrpSpPr/>
            <p:nvPr/>
          </p:nvGrpSpPr>
          <p:grpSpPr>
            <a:xfrm flipH="1">
              <a:off x="4433661" y="1715825"/>
              <a:ext cx="1047303" cy="2262400"/>
              <a:chOff x="4656536" y="1715825"/>
              <a:chExt cx="1047303" cy="2262400"/>
            </a:xfrm>
          </p:grpSpPr>
          <p:sp>
            <p:nvSpPr>
              <p:cNvPr id="79" name="Google Shape;1649;p46"/>
              <p:cNvSpPr/>
              <p:nvPr/>
            </p:nvSpPr>
            <p:spPr>
              <a:xfrm>
                <a:off x="4656536" y="3862030"/>
                <a:ext cx="1004699" cy="116194"/>
              </a:xfrm>
              <a:custGeom>
                <a:avLst/>
                <a:gdLst/>
                <a:ahLst/>
                <a:cxnLst/>
                <a:rect l="l" t="t" r="r" b="b"/>
                <a:pathLst>
                  <a:path w="61141" h="7071" extrusionOk="0">
                    <a:moveTo>
                      <a:pt x="30558" y="0"/>
                    </a:moveTo>
                    <a:cubicBezTo>
                      <a:pt x="13695" y="0"/>
                      <a:pt x="0" y="1571"/>
                      <a:pt x="0" y="3535"/>
                    </a:cubicBezTo>
                    <a:cubicBezTo>
                      <a:pt x="0" y="5499"/>
                      <a:pt x="13695" y="7070"/>
                      <a:pt x="30558" y="7070"/>
                    </a:cubicBezTo>
                    <a:cubicBezTo>
                      <a:pt x="47447" y="7070"/>
                      <a:pt x="61141" y="5499"/>
                      <a:pt x="61141" y="3535"/>
                    </a:cubicBezTo>
                    <a:cubicBezTo>
                      <a:pt x="61141" y="1571"/>
                      <a:pt x="47447" y="0"/>
                      <a:pt x="305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0" name="Google Shape;1650;p46"/>
              <p:cNvSpPr/>
              <p:nvPr/>
            </p:nvSpPr>
            <p:spPr>
              <a:xfrm>
                <a:off x="4769262" y="2510930"/>
                <a:ext cx="560660" cy="609711"/>
              </a:xfrm>
              <a:custGeom>
                <a:avLst/>
                <a:gdLst/>
                <a:ahLst/>
                <a:cxnLst/>
                <a:rect l="l" t="t" r="r" b="b"/>
                <a:pathLst>
                  <a:path w="34119" h="37104" extrusionOk="0">
                    <a:moveTo>
                      <a:pt x="19122" y="0"/>
                    </a:moveTo>
                    <a:cubicBezTo>
                      <a:pt x="17440" y="0"/>
                      <a:pt x="15672" y="79"/>
                      <a:pt x="13905" y="264"/>
                    </a:cubicBezTo>
                    <a:cubicBezTo>
                      <a:pt x="6154" y="1102"/>
                      <a:pt x="3850" y="8198"/>
                      <a:pt x="3248" y="13959"/>
                    </a:cubicBezTo>
                    <a:cubicBezTo>
                      <a:pt x="2619" y="19719"/>
                      <a:pt x="1" y="33257"/>
                      <a:pt x="2226" y="35299"/>
                    </a:cubicBezTo>
                    <a:cubicBezTo>
                      <a:pt x="3441" y="36414"/>
                      <a:pt x="10060" y="37104"/>
                      <a:pt x="16346" y="37104"/>
                    </a:cubicBezTo>
                    <a:cubicBezTo>
                      <a:pt x="21718" y="37104"/>
                      <a:pt x="26846" y="36600"/>
                      <a:pt x="28149" y="35430"/>
                    </a:cubicBezTo>
                    <a:cubicBezTo>
                      <a:pt x="30951" y="32890"/>
                      <a:pt x="34119" y="8670"/>
                      <a:pt x="29956" y="1652"/>
                    </a:cubicBezTo>
                    <a:cubicBezTo>
                      <a:pt x="29531" y="904"/>
                      <a:pt x="24816" y="0"/>
                      <a:pt x="191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1" name="Google Shape;1651;p46"/>
              <p:cNvSpPr/>
              <p:nvPr/>
            </p:nvSpPr>
            <p:spPr>
              <a:xfrm>
                <a:off x="4769262" y="2535924"/>
                <a:ext cx="195793" cy="574858"/>
              </a:xfrm>
              <a:custGeom>
                <a:avLst/>
                <a:gdLst/>
                <a:ahLst/>
                <a:cxnLst/>
                <a:rect l="l" t="t" r="r" b="b"/>
                <a:pathLst>
                  <a:path w="11915" h="34983" extrusionOk="0">
                    <a:moveTo>
                      <a:pt x="9768" y="0"/>
                    </a:moveTo>
                    <a:cubicBezTo>
                      <a:pt x="5290" y="2462"/>
                      <a:pt x="3719" y="7882"/>
                      <a:pt x="3248" y="12438"/>
                    </a:cubicBezTo>
                    <a:cubicBezTo>
                      <a:pt x="2619" y="18198"/>
                      <a:pt x="1" y="31736"/>
                      <a:pt x="2226" y="33778"/>
                    </a:cubicBezTo>
                    <a:cubicBezTo>
                      <a:pt x="2750" y="34276"/>
                      <a:pt x="4321" y="34668"/>
                      <a:pt x="6416" y="34983"/>
                    </a:cubicBezTo>
                    <a:cubicBezTo>
                      <a:pt x="6992" y="34668"/>
                      <a:pt x="7516" y="34197"/>
                      <a:pt x="7935" y="33595"/>
                    </a:cubicBezTo>
                    <a:cubicBezTo>
                      <a:pt x="8694" y="32547"/>
                      <a:pt x="9139" y="31343"/>
                      <a:pt x="9479" y="30086"/>
                    </a:cubicBezTo>
                    <a:cubicBezTo>
                      <a:pt x="9846" y="28803"/>
                      <a:pt x="10056" y="27494"/>
                      <a:pt x="10265" y="26185"/>
                    </a:cubicBezTo>
                    <a:cubicBezTo>
                      <a:pt x="10605" y="24011"/>
                      <a:pt x="10893" y="21838"/>
                      <a:pt x="11103" y="19639"/>
                    </a:cubicBezTo>
                    <a:cubicBezTo>
                      <a:pt x="11496" y="15397"/>
                      <a:pt x="11784" y="11129"/>
                      <a:pt x="11888" y="6913"/>
                    </a:cubicBezTo>
                    <a:cubicBezTo>
                      <a:pt x="11915" y="5054"/>
                      <a:pt x="11810" y="3195"/>
                      <a:pt x="11051" y="1624"/>
                    </a:cubicBezTo>
                    <a:cubicBezTo>
                      <a:pt x="10736" y="969"/>
                      <a:pt x="10291" y="419"/>
                      <a:pt x="97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2" name="Google Shape;1652;p46"/>
              <p:cNvSpPr/>
              <p:nvPr/>
            </p:nvSpPr>
            <p:spPr>
              <a:xfrm>
                <a:off x="4874249" y="3026008"/>
                <a:ext cx="569271" cy="808923"/>
              </a:xfrm>
              <a:custGeom>
                <a:avLst/>
                <a:gdLst/>
                <a:ahLst/>
                <a:cxnLst/>
                <a:rect l="l" t="t" r="r" b="b"/>
                <a:pathLst>
                  <a:path w="34643" h="49227" extrusionOk="0">
                    <a:moveTo>
                      <a:pt x="34643" y="0"/>
                    </a:moveTo>
                    <a:lnTo>
                      <a:pt x="34643" y="0"/>
                    </a:lnTo>
                    <a:cubicBezTo>
                      <a:pt x="33621" y="157"/>
                      <a:pt x="32626" y="262"/>
                      <a:pt x="31631" y="367"/>
                    </a:cubicBezTo>
                    <a:cubicBezTo>
                      <a:pt x="28777" y="733"/>
                      <a:pt x="25897" y="943"/>
                      <a:pt x="23043" y="1021"/>
                    </a:cubicBezTo>
                    <a:cubicBezTo>
                      <a:pt x="21934" y="1046"/>
                      <a:pt x="20823" y="1059"/>
                      <a:pt x="19710" y="1059"/>
                    </a:cubicBezTo>
                    <a:cubicBezTo>
                      <a:pt x="15988" y="1059"/>
                      <a:pt x="12252" y="913"/>
                      <a:pt x="8563" y="550"/>
                    </a:cubicBezTo>
                    <a:cubicBezTo>
                      <a:pt x="8458" y="550"/>
                      <a:pt x="8354" y="550"/>
                      <a:pt x="8249" y="524"/>
                    </a:cubicBezTo>
                    <a:cubicBezTo>
                      <a:pt x="7594" y="472"/>
                      <a:pt x="6966" y="393"/>
                      <a:pt x="6311" y="314"/>
                    </a:cubicBezTo>
                    <a:cubicBezTo>
                      <a:pt x="6311" y="1179"/>
                      <a:pt x="6285" y="1859"/>
                      <a:pt x="6233" y="2331"/>
                    </a:cubicBezTo>
                    <a:cubicBezTo>
                      <a:pt x="5971" y="5132"/>
                      <a:pt x="3876" y="19874"/>
                      <a:pt x="2148" y="32574"/>
                    </a:cubicBezTo>
                    <a:cubicBezTo>
                      <a:pt x="2122" y="32652"/>
                      <a:pt x="2122" y="32757"/>
                      <a:pt x="2095" y="32862"/>
                    </a:cubicBezTo>
                    <a:cubicBezTo>
                      <a:pt x="1179" y="39643"/>
                      <a:pt x="367" y="45797"/>
                      <a:pt x="1" y="49227"/>
                    </a:cubicBezTo>
                    <a:lnTo>
                      <a:pt x="10029" y="49227"/>
                    </a:lnTo>
                    <a:cubicBezTo>
                      <a:pt x="10029" y="49227"/>
                      <a:pt x="11391" y="41319"/>
                      <a:pt x="13041" y="32757"/>
                    </a:cubicBezTo>
                    <a:cubicBezTo>
                      <a:pt x="13067" y="32678"/>
                      <a:pt x="13067" y="32626"/>
                      <a:pt x="13067" y="32547"/>
                    </a:cubicBezTo>
                    <a:cubicBezTo>
                      <a:pt x="14978" y="22623"/>
                      <a:pt x="17256" y="11836"/>
                      <a:pt x="18277" y="11312"/>
                    </a:cubicBezTo>
                    <a:cubicBezTo>
                      <a:pt x="18382" y="11233"/>
                      <a:pt x="18513" y="11181"/>
                      <a:pt x="18618" y="11102"/>
                    </a:cubicBezTo>
                    <a:lnTo>
                      <a:pt x="18644" y="11102"/>
                    </a:lnTo>
                    <a:cubicBezTo>
                      <a:pt x="19444" y="10702"/>
                      <a:pt x="20055" y="10566"/>
                      <a:pt x="20542" y="10566"/>
                    </a:cubicBezTo>
                    <a:cubicBezTo>
                      <a:pt x="20629" y="10566"/>
                      <a:pt x="20712" y="10571"/>
                      <a:pt x="20791" y="10579"/>
                    </a:cubicBezTo>
                    <a:cubicBezTo>
                      <a:pt x="20922" y="10579"/>
                      <a:pt x="21027" y="10605"/>
                      <a:pt x="21158" y="10605"/>
                    </a:cubicBezTo>
                    <a:cubicBezTo>
                      <a:pt x="21550" y="10683"/>
                      <a:pt x="21158" y="22414"/>
                      <a:pt x="20791" y="33254"/>
                    </a:cubicBezTo>
                    <a:cubicBezTo>
                      <a:pt x="20791" y="33359"/>
                      <a:pt x="20791" y="33464"/>
                      <a:pt x="20791" y="33569"/>
                    </a:cubicBezTo>
                    <a:cubicBezTo>
                      <a:pt x="20582" y="40088"/>
                      <a:pt x="20372" y="46216"/>
                      <a:pt x="20346" y="49227"/>
                    </a:cubicBezTo>
                    <a:lnTo>
                      <a:pt x="30453" y="49227"/>
                    </a:lnTo>
                    <a:cubicBezTo>
                      <a:pt x="30453" y="49227"/>
                      <a:pt x="31291" y="41398"/>
                      <a:pt x="32208" y="33516"/>
                    </a:cubicBezTo>
                    <a:cubicBezTo>
                      <a:pt x="32208" y="33411"/>
                      <a:pt x="32208" y="33333"/>
                      <a:pt x="32234" y="33254"/>
                    </a:cubicBezTo>
                    <a:cubicBezTo>
                      <a:pt x="32731" y="28960"/>
                      <a:pt x="33229" y="24692"/>
                      <a:pt x="33674" y="21681"/>
                    </a:cubicBezTo>
                    <a:cubicBezTo>
                      <a:pt x="34198" y="17910"/>
                      <a:pt x="34643" y="9139"/>
                      <a:pt x="3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3" name="Google Shape;1653;p46"/>
              <p:cNvSpPr/>
              <p:nvPr/>
            </p:nvSpPr>
            <p:spPr>
              <a:xfrm>
                <a:off x="5208566" y="3772966"/>
                <a:ext cx="173001" cy="61967"/>
              </a:xfrm>
              <a:custGeom>
                <a:avLst/>
                <a:gdLst/>
                <a:ahLst/>
                <a:cxnLst/>
                <a:rect l="l" t="t" r="r" b="b"/>
                <a:pathLst>
                  <a:path w="10528" h="3771" extrusionOk="0">
                    <a:moveTo>
                      <a:pt x="10527" y="0"/>
                    </a:moveTo>
                    <a:lnTo>
                      <a:pt x="10527" y="0"/>
                    </a:lnTo>
                    <a:cubicBezTo>
                      <a:pt x="7045" y="419"/>
                      <a:pt x="3536" y="707"/>
                      <a:pt x="53" y="812"/>
                    </a:cubicBezTo>
                    <a:cubicBezTo>
                      <a:pt x="27" y="1990"/>
                      <a:pt x="1" y="2985"/>
                      <a:pt x="1" y="3771"/>
                    </a:cubicBezTo>
                    <a:lnTo>
                      <a:pt x="10108" y="3771"/>
                    </a:lnTo>
                    <a:cubicBezTo>
                      <a:pt x="10108" y="3771"/>
                      <a:pt x="10265" y="2304"/>
                      <a:pt x="10527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4" name="Google Shape;1654;p46"/>
              <p:cNvSpPr/>
              <p:nvPr/>
            </p:nvSpPr>
            <p:spPr>
              <a:xfrm>
                <a:off x="4874249" y="3767363"/>
                <a:ext cx="173856" cy="67570"/>
              </a:xfrm>
              <a:custGeom>
                <a:avLst/>
                <a:gdLst/>
                <a:ahLst/>
                <a:cxnLst/>
                <a:rect l="l" t="t" r="r" b="b"/>
                <a:pathLst>
                  <a:path w="10580" h="4112" extrusionOk="0">
                    <a:moveTo>
                      <a:pt x="498" y="1"/>
                    </a:moveTo>
                    <a:cubicBezTo>
                      <a:pt x="289" y="1624"/>
                      <a:pt x="132" y="3012"/>
                      <a:pt x="1" y="4112"/>
                    </a:cubicBezTo>
                    <a:lnTo>
                      <a:pt x="10029" y="4112"/>
                    </a:lnTo>
                    <a:cubicBezTo>
                      <a:pt x="10029" y="4112"/>
                      <a:pt x="10239" y="2933"/>
                      <a:pt x="10579" y="1022"/>
                    </a:cubicBezTo>
                    <a:cubicBezTo>
                      <a:pt x="8380" y="891"/>
                      <a:pt x="6180" y="708"/>
                      <a:pt x="3981" y="446"/>
                    </a:cubicBezTo>
                    <a:cubicBezTo>
                      <a:pt x="3221" y="367"/>
                      <a:pt x="2462" y="289"/>
                      <a:pt x="1703" y="184"/>
                    </a:cubicBezTo>
                    <a:cubicBezTo>
                      <a:pt x="1284" y="132"/>
                      <a:pt x="891" y="79"/>
                      <a:pt x="498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" name="Google Shape;1655;p46"/>
              <p:cNvSpPr/>
              <p:nvPr/>
            </p:nvSpPr>
            <p:spPr>
              <a:xfrm>
                <a:off x="5208566" y="3806094"/>
                <a:ext cx="169123" cy="28839"/>
              </a:xfrm>
              <a:custGeom>
                <a:avLst/>
                <a:gdLst/>
                <a:ahLst/>
                <a:cxnLst/>
                <a:rect l="l" t="t" r="r" b="b"/>
                <a:pathLst>
                  <a:path w="10292" h="1755" extrusionOk="0">
                    <a:moveTo>
                      <a:pt x="10291" y="0"/>
                    </a:moveTo>
                    <a:lnTo>
                      <a:pt x="10291" y="0"/>
                    </a:lnTo>
                    <a:cubicBezTo>
                      <a:pt x="8432" y="210"/>
                      <a:pt x="6573" y="367"/>
                      <a:pt x="4688" y="419"/>
                    </a:cubicBezTo>
                    <a:cubicBezTo>
                      <a:pt x="4164" y="432"/>
                      <a:pt x="3634" y="439"/>
                      <a:pt x="3104" y="439"/>
                    </a:cubicBezTo>
                    <a:cubicBezTo>
                      <a:pt x="2574" y="439"/>
                      <a:pt x="2043" y="432"/>
                      <a:pt x="1520" y="419"/>
                    </a:cubicBezTo>
                    <a:cubicBezTo>
                      <a:pt x="1022" y="393"/>
                      <a:pt x="525" y="341"/>
                      <a:pt x="27" y="288"/>
                    </a:cubicBezTo>
                    <a:cubicBezTo>
                      <a:pt x="1" y="838"/>
                      <a:pt x="1" y="1336"/>
                      <a:pt x="1" y="1755"/>
                    </a:cubicBezTo>
                    <a:lnTo>
                      <a:pt x="10108" y="1755"/>
                    </a:lnTo>
                    <a:cubicBezTo>
                      <a:pt x="10108" y="1755"/>
                      <a:pt x="10187" y="1100"/>
                      <a:pt x="102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" name="Google Shape;1656;p46"/>
              <p:cNvSpPr/>
              <p:nvPr/>
            </p:nvSpPr>
            <p:spPr>
              <a:xfrm>
                <a:off x="4874249" y="3806521"/>
                <a:ext cx="169978" cy="28412"/>
              </a:xfrm>
              <a:custGeom>
                <a:avLst/>
                <a:gdLst/>
                <a:ahLst/>
                <a:cxnLst/>
                <a:rect l="l" t="t" r="r" b="b"/>
                <a:pathLst>
                  <a:path w="10344" h="1729" extrusionOk="0">
                    <a:moveTo>
                      <a:pt x="10344" y="1"/>
                    </a:moveTo>
                    <a:lnTo>
                      <a:pt x="10344" y="1"/>
                    </a:lnTo>
                    <a:cubicBezTo>
                      <a:pt x="9898" y="53"/>
                      <a:pt x="9479" y="79"/>
                      <a:pt x="9034" y="131"/>
                    </a:cubicBezTo>
                    <a:cubicBezTo>
                      <a:pt x="7336" y="275"/>
                      <a:pt x="5616" y="397"/>
                      <a:pt x="3914" y="397"/>
                    </a:cubicBezTo>
                    <a:cubicBezTo>
                      <a:pt x="3753" y="397"/>
                      <a:pt x="3592" y="396"/>
                      <a:pt x="3431" y="393"/>
                    </a:cubicBezTo>
                    <a:cubicBezTo>
                      <a:pt x="2488" y="393"/>
                      <a:pt x="1572" y="367"/>
                      <a:pt x="629" y="289"/>
                    </a:cubicBezTo>
                    <a:cubicBezTo>
                      <a:pt x="472" y="289"/>
                      <a:pt x="315" y="262"/>
                      <a:pt x="184" y="236"/>
                    </a:cubicBezTo>
                    <a:cubicBezTo>
                      <a:pt x="105" y="786"/>
                      <a:pt x="53" y="1284"/>
                      <a:pt x="1" y="1729"/>
                    </a:cubicBezTo>
                    <a:lnTo>
                      <a:pt x="10029" y="1729"/>
                    </a:lnTo>
                    <a:cubicBezTo>
                      <a:pt x="10029" y="1729"/>
                      <a:pt x="10134" y="1100"/>
                      <a:pt x="103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7" name="Google Shape;1657;p46"/>
              <p:cNvSpPr/>
              <p:nvPr/>
            </p:nvSpPr>
            <p:spPr>
              <a:xfrm>
                <a:off x="5184049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1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2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5" y="4955"/>
                      <a:pt x="18068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8" y="137"/>
                      <a:pt x="11783" y="84"/>
                      <a:pt x="11783" y="84"/>
                    </a:cubicBezTo>
                    <a:cubicBezTo>
                      <a:pt x="11664" y="25"/>
                      <a:pt x="10566" y="1"/>
                      <a:pt x="9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8" name="Google Shape;1658;p46"/>
              <p:cNvSpPr/>
              <p:nvPr/>
            </p:nvSpPr>
            <p:spPr>
              <a:xfrm>
                <a:off x="5190079" y="3894304"/>
                <a:ext cx="293452" cy="25865"/>
              </a:xfrm>
              <a:custGeom>
                <a:avLst/>
                <a:gdLst/>
                <a:ahLst/>
                <a:cxnLst/>
                <a:rect l="l" t="t" r="r" b="b"/>
                <a:pathLst>
                  <a:path w="17858" h="1574" extrusionOk="0">
                    <a:moveTo>
                      <a:pt x="17439" y="0"/>
                    </a:moveTo>
                    <a:cubicBezTo>
                      <a:pt x="14061" y="288"/>
                      <a:pt x="10709" y="471"/>
                      <a:pt x="7358" y="471"/>
                    </a:cubicBezTo>
                    <a:cubicBezTo>
                      <a:pt x="6749" y="471"/>
                      <a:pt x="6137" y="475"/>
                      <a:pt x="5523" y="475"/>
                    </a:cubicBezTo>
                    <a:cubicBezTo>
                      <a:pt x="3682" y="475"/>
                      <a:pt x="1826" y="445"/>
                      <a:pt x="0" y="210"/>
                    </a:cubicBezTo>
                    <a:lnTo>
                      <a:pt x="0" y="210"/>
                    </a:lnTo>
                    <a:cubicBezTo>
                      <a:pt x="0" y="629"/>
                      <a:pt x="52" y="969"/>
                      <a:pt x="157" y="1178"/>
                    </a:cubicBezTo>
                    <a:cubicBezTo>
                      <a:pt x="325" y="1474"/>
                      <a:pt x="2321" y="1573"/>
                      <a:pt x="4921" y="1573"/>
                    </a:cubicBezTo>
                    <a:cubicBezTo>
                      <a:pt x="9221" y="1573"/>
                      <a:pt x="15173" y="1303"/>
                      <a:pt x="17229" y="1205"/>
                    </a:cubicBezTo>
                    <a:cubicBezTo>
                      <a:pt x="17622" y="1178"/>
                      <a:pt x="17858" y="786"/>
                      <a:pt x="17701" y="419"/>
                    </a:cubicBezTo>
                    <a:cubicBezTo>
                      <a:pt x="17622" y="288"/>
                      <a:pt x="17544" y="157"/>
                      <a:pt x="174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9" name="Google Shape;1659;p46"/>
              <p:cNvSpPr/>
              <p:nvPr/>
            </p:nvSpPr>
            <p:spPr>
              <a:xfrm>
                <a:off x="4847579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0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2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5" y="4955"/>
                      <a:pt x="18068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7" y="137"/>
                      <a:pt x="11783" y="84"/>
                      <a:pt x="11783" y="84"/>
                    </a:cubicBezTo>
                    <a:cubicBezTo>
                      <a:pt x="11664" y="25"/>
                      <a:pt x="10566" y="1"/>
                      <a:pt x="9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0" name="Google Shape;1660;p46"/>
              <p:cNvSpPr/>
              <p:nvPr/>
            </p:nvSpPr>
            <p:spPr>
              <a:xfrm>
                <a:off x="4853593" y="3893860"/>
                <a:ext cx="293468" cy="26308"/>
              </a:xfrm>
              <a:custGeom>
                <a:avLst/>
                <a:gdLst/>
                <a:ahLst/>
                <a:cxnLst/>
                <a:rect l="l" t="t" r="r" b="b"/>
                <a:pathLst>
                  <a:path w="17859" h="1601" extrusionOk="0">
                    <a:moveTo>
                      <a:pt x="17413" y="1"/>
                    </a:moveTo>
                    <a:cubicBezTo>
                      <a:pt x="17073" y="53"/>
                      <a:pt x="16707" y="106"/>
                      <a:pt x="16366" y="132"/>
                    </a:cubicBezTo>
                    <a:cubicBezTo>
                      <a:pt x="13250" y="498"/>
                      <a:pt x="10160" y="760"/>
                      <a:pt x="7044" y="760"/>
                    </a:cubicBezTo>
                    <a:cubicBezTo>
                      <a:pt x="5473" y="760"/>
                      <a:pt x="3902" y="708"/>
                      <a:pt x="2331" y="629"/>
                    </a:cubicBezTo>
                    <a:cubicBezTo>
                      <a:pt x="1546" y="577"/>
                      <a:pt x="786" y="525"/>
                      <a:pt x="1" y="472"/>
                    </a:cubicBezTo>
                    <a:lnTo>
                      <a:pt x="1" y="472"/>
                    </a:lnTo>
                    <a:cubicBezTo>
                      <a:pt x="1" y="787"/>
                      <a:pt x="53" y="1048"/>
                      <a:pt x="158" y="1205"/>
                    </a:cubicBezTo>
                    <a:cubicBezTo>
                      <a:pt x="326" y="1501"/>
                      <a:pt x="2322" y="1600"/>
                      <a:pt x="4922" y="1600"/>
                    </a:cubicBezTo>
                    <a:cubicBezTo>
                      <a:pt x="9222" y="1600"/>
                      <a:pt x="15174" y="1330"/>
                      <a:pt x="17230" y="1232"/>
                    </a:cubicBezTo>
                    <a:cubicBezTo>
                      <a:pt x="17623" y="1205"/>
                      <a:pt x="17859" y="813"/>
                      <a:pt x="17702" y="446"/>
                    </a:cubicBezTo>
                    <a:cubicBezTo>
                      <a:pt x="17623" y="315"/>
                      <a:pt x="17518" y="158"/>
                      <a:pt x="174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1" name="Google Shape;1661;p46"/>
              <p:cNvSpPr/>
              <p:nvPr/>
            </p:nvSpPr>
            <p:spPr>
              <a:xfrm>
                <a:off x="5508046" y="2494498"/>
                <a:ext cx="195793" cy="277660"/>
              </a:xfrm>
              <a:custGeom>
                <a:avLst/>
                <a:gdLst/>
                <a:ahLst/>
                <a:cxnLst/>
                <a:rect l="l" t="t" r="r" b="b"/>
                <a:pathLst>
                  <a:path w="11915" h="16897" extrusionOk="0">
                    <a:moveTo>
                      <a:pt x="7657" y="0"/>
                    </a:moveTo>
                    <a:cubicBezTo>
                      <a:pt x="6612" y="0"/>
                      <a:pt x="5132" y="5192"/>
                      <a:pt x="5132" y="5192"/>
                    </a:cubicBezTo>
                    <a:cubicBezTo>
                      <a:pt x="5132" y="5192"/>
                      <a:pt x="5761" y="819"/>
                      <a:pt x="4844" y="793"/>
                    </a:cubicBezTo>
                    <a:cubicBezTo>
                      <a:pt x="4842" y="793"/>
                      <a:pt x="4840" y="793"/>
                      <a:pt x="4838" y="793"/>
                    </a:cubicBezTo>
                    <a:cubicBezTo>
                      <a:pt x="3921" y="793"/>
                      <a:pt x="2462" y="6632"/>
                      <a:pt x="2462" y="6632"/>
                    </a:cubicBezTo>
                    <a:cubicBezTo>
                      <a:pt x="2462" y="6632"/>
                      <a:pt x="1646" y="3666"/>
                      <a:pt x="879" y="3666"/>
                    </a:cubicBezTo>
                    <a:cubicBezTo>
                      <a:pt x="857" y="3666"/>
                      <a:pt x="834" y="3668"/>
                      <a:pt x="812" y="3673"/>
                    </a:cubicBezTo>
                    <a:cubicBezTo>
                      <a:pt x="0" y="3857"/>
                      <a:pt x="1257" y="10272"/>
                      <a:pt x="1231" y="11555"/>
                    </a:cubicBezTo>
                    <a:cubicBezTo>
                      <a:pt x="1231" y="12864"/>
                      <a:pt x="576" y="15823"/>
                      <a:pt x="576" y="15823"/>
                    </a:cubicBezTo>
                    <a:lnTo>
                      <a:pt x="6939" y="16896"/>
                    </a:lnTo>
                    <a:cubicBezTo>
                      <a:pt x="6939" y="16896"/>
                      <a:pt x="8144" y="12681"/>
                      <a:pt x="8824" y="10926"/>
                    </a:cubicBezTo>
                    <a:cubicBezTo>
                      <a:pt x="9531" y="9198"/>
                      <a:pt x="11914" y="4878"/>
                      <a:pt x="11417" y="4590"/>
                    </a:cubicBezTo>
                    <a:cubicBezTo>
                      <a:pt x="11390" y="4575"/>
                      <a:pt x="11360" y="4568"/>
                      <a:pt x="11327" y="4568"/>
                    </a:cubicBezTo>
                    <a:cubicBezTo>
                      <a:pt x="10707" y="4568"/>
                      <a:pt x="9008" y="6999"/>
                      <a:pt x="9008" y="6999"/>
                    </a:cubicBezTo>
                    <a:cubicBezTo>
                      <a:pt x="9008" y="6999"/>
                      <a:pt x="11050" y="2050"/>
                      <a:pt x="10317" y="1762"/>
                    </a:cubicBezTo>
                    <a:cubicBezTo>
                      <a:pt x="10292" y="1751"/>
                      <a:pt x="10265" y="1746"/>
                      <a:pt x="10236" y="1746"/>
                    </a:cubicBezTo>
                    <a:cubicBezTo>
                      <a:pt x="9437" y="1746"/>
                      <a:pt x="7122" y="5742"/>
                      <a:pt x="7122" y="5742"/>
                    </a:cubicBezTo>
                    <a:cubicBezTo>
                      <a:pt x="7122" y="5742"/>
                      <a:pt x="8746" y="243"/>
                      <a:pt x="7725" y="8"/>
                    </a:cubicBezTo>
                    <a:cubicBezTo>
                      <a:pt x="7702" y="3"/>
                      <a:pt x="7680" y="0"/>
                      <a:pt x="7657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2" name="Google Shape;1662;p46"/>
              <p:cNvSpPr/>
              <p:nvPr/>
            </p:nvSpPr>
            <p:spPr>
              <a:xfrm>
                <a:off x="5319583" y="2570547"/>
                <a:ext cx="211716" cy="374628"/>
              </a:xfrm>
              <a:custGeom>
                <a:avLst/>
                <a:gdLst/>
                <a:ahLst/>
                <a:cxnLst/>
                <a:rect l="l" t="t" r="r" b="b"/>
                <a:pathLst>
                  <a:path w="12884" h="22798" extrusionOk="0">
                    <a:moveTo>
                      <a:pt x="3271" y="1"/>
                    </a:moveTo>
                    <a:cubicBezTo>
                      <a:pt x="2723" y="1"/>
                      <a:pt x="2197" y="137"/>
                      <a:pt x="1781" y="486"/>
                    </a:cubicBezTo>
                    <a:cubicBezTo>
                      <a:pt x="1205" y="957"/>
                      <a:pt x="943" y="1690"/>
                      <a:pt x="760" y="2423"/>
                    </a:cubicBezTo>
                    <a:cubicBezTo>
                      <a:pt x="1" y="5801"/>
                      <a:pt x="891" y="9336"/>
                      <a:pt x="2121" y="12583"/>
                    </a:cubicBezTo>
                    <a:cubicBezTo>
                      <a:pt x="2881" y="14573"/>
                      <a:pt x="3745" y="16510"/>
                      <a:pt x="4792" y="18343"/>
                    </a:cubicBezTo>
                    <a:cubicBezTo>
                      <a:pt x="5709" y="19967"/>
                      <a:pt x="6861" y="21669"/>
                      <a:pt x="8615" y="22480"/>
                    </a:cubicBezTo>
                    <a:cubicBezTo>
                      <a:pt x="9049" y="22666"/>
                      <a:pt x="9538" y="22797"/>
                      <a:pt x="10016" y="22797"/>
                    </a:cubicBezTo>
                    <a:cubicBezTo>
                      <a:pt x="10347" y="22797"/>
                      <a:pt x="10672" y="22735"/>
                      <a:pt x="10972" y="22585"/>
                    </a:cubicBezTo>
                    <a:cubicBezTo>
                      <a:pt x="11914" y="22088"/>
                      <a:pt x="12255" y="20935"/>
                      <a:pt x="12386" y="19914"/>
                    </a:cubicBezTo>
                    <a:cubicBezTo>
                      <a:pt x="12883" y="16275"/>
                      <a:pt x="12150" y="12452"/>
                      <a:pt x="11050" y="8995"/>
                    </a:cubicBezTo>
                    <a:cubicBezTo>
                      <a:pt x="10762" y="8131"/>
                      <a:pt x="10448" y="7267"/>
                      <a:pt x="10082" y="6403"/>
                    </a:cubicBezTo>
                    <a:cubicBezTo>
                      <a:pt x="9008" y="3837"/>
                      <a:pt x="7568" y="1376"/>
                      <a:pt x="4818" y="302"/>
                    </a:cubicBezTo>
                    <a:cubicBezTo>
                      <a:pt x="4333" y="124"/>
                      <a:pt x="3793" y="1"/>
                      <a:pt x="3271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3" name="Google Shape;1663;p46"/>
              <p:cNvSpPr/>
              <p:nvPr/>
            </p:nvSpPr>
            <p:spPr>
              <a:xfrm>
                <a:off x="5410799" y="2680498"/>
                <a:ext cx="238386" cy="278449"/>
              </a:xfrm>
              <a:custGeom>
                <a:avLst/>
                <a:gdLst/>
                <a:ahLst/>
                <a:cxnLst/>
                <a:rect l="l" t="t" r="r" b="b"/>
                <a:pathLst>
                  <a:path w="14507" h="16945" extrusionOk="0">
                    <a:moveTo>
                      <a:pt x="6233" y="0"/>
                    </a:moveTo>
                    <a:cubicBezTo>
                      <a:pt x="6233" y="0"/>
                      <a:pt x="5997" y="524"/>
                      <a:pt x="5604" y="1388"/>
                    </a:cubicBezTo>
                    <a:cubicBezTo>
                      <a:pt x="5578" y="1467"/>
                      <a:pt x="5552" y="1519"/>
                      <a:pt x="5526" y="1597"/>
                    </a:cubicBezTo>
                    <a:cubicBezTo>
                      <a:pt x="3824" y="5577"/>
                      <a:pt x="1" y="15685"/>
                      <a:pt x="4583" y="16811"/>
                    </a:cubicBezTo>
                    <a:cubicBezTo>
                      <a:pt x="4953" y="16901"/>
                      <a:pt x="5312" y="16944"/>
                      <a:pt x="5658" y="16944"/>
                    </a:cubicBezTo>
                    <a:cubicBezTo>
                      <a:pt x="9817" y="16944"/>
                      <a:pt x="12271" y="10718"/>
                      <a:pt x="13721" y="5473"/>
                    </a:cubicBezTo>
                    <a:cubicBezTo>
                      <a:pt x="13774" y="5342"/>
                      <a:pt x="13800" y="5237"/>
                      <a:pt x="13826" y="5106"/>
                    </a:cubicBezTo>
                    <a:cubicBezTo>
                      <a:pt x="14088" y="4164"/>
                      <a:pt x="14297" y="3273"/>
                      <a:pt x="14507" y="2462"/>
                    </a:cubicBezTo>
                    <a:lnTo>
                      <a:pt x="6233" y="0"/>
                    </a:ln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4" name="Google Shape;1664;p46"/>
              <p:cNvSpPr/>
              <p:nvPr/>
            </p:nvSpPr>
            <p:spPr>
              <a:xfrm>
                <a:off x="5501588" y="2703290"/>
                <a:ext cx="136406" cy="6714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4086" extrusionOk="0">
                    <a:moveTo>
                      <a:pt x="79" y="1"/>
                    </a:moveTo>
                    <a:cubicBezTo>
                      <a:pt x="53" y="80"/>
                      <a:pt x="27" y="132"/>
                      <a:pt x="1" y="210"/>
                    </a:cubicBezTo>
                    <a:cubicBezTo>
                      <a:pt x="1388" y="1048"/>
                      <a:pt x="2828" y="1808"/>
                      <a:pt x="4295" y="2515"/>
                    </a:cubicBezTo>
                    <a:cubicBezTo>
                      <a:pt x="5578" y="3091"/>
                      <a:pt x="6887" y="3614"/>
                      <a:pt x="8196" y="4086"/>
                    </a:cubicBezTo>
                    <a:cubicBezTo>
                      <a:pt x="8249" y="3955"/>
                      <a:pt x="8275" y="3850"/>
                      <a:pt x="8301" y="3719"/>
                    </a:cubicBezTo>
                    <a:cubicBezTo>
                      <a:pt x="8092" y="3641"/>
                      <a:pt x="7882" y="3562"/>
                      <a:pt x="7673" y="3510"/>
                    </a:cubicBezTo>
                    <a:cubicBezTo>
                      <a:pt x="5683" y="2777"/>
                      <a:pt x="3745" y="1939"/>
                      <a:pt x="1860" y="970"/>
                    </a:cubicBezTo>
                    <a:cubicBezTo>
                      <a:pt x="1257" y="656"/>
                      <a:pt x="681" y="341"/>
                      <a:pt x="79" y="1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5" name="Google Shape;1665;p46"/>
              <p:cNvSpPr/>
              <p:nvPr/>
            </p:nvSpPr>
            <p:spPr>
              <a:xfrm>
                <a:off x="5455544" y="2715778"/>
                <a:ext cx="42182" cy="127812"/>
              </a:xfrm>
              <a:custGeom>
                <a:avLst/>
                <a:gdLst/>
                <a:ahLst/>
                <a:cxnLst/>
                <a:rect l="l" t="t" r="r" b="b"/>
                <a:pathLst>
                  <a:path w="2567" h="7778" extrusionOk="0">
                    <a:moveTo>
                      <a:pt x="2567" y="0"/>
                    </a:moveTo>
                    <a:cubicBezTo>
                      <a:pt x="2174" y="786"/>
                      <a:pt x="1860" y="1624"/>
                      <a:pt x="1546" y="2435"/>
                    </a:cubicBezTo>
                    <a:cubicBezTo>
                      <a:pt x="1493" y="2566"/>
                      <a:pt x="1467" y="2645"/>
                      <a:pt x="1389" y="2828"/>
                    </a:cubicBezTo>
                    <a:cubicBezTo>
                      <a:pt x="1231" y="3300"/>
                      <a:pt x="1074" y="3771"/>
                      <a:pt x="917" y="4242"/>
                    </a:cubicBezTo>
                    <a:cubicBezTo>
                      <a:pt x="577" y="5237"/>
                      <a:pt x="236" y="6258"/>
                      <a:pt x="1" y="7306"/>
                    </a:cubicBezTo>
                    <a:cubicBezTo>
                      <a:pt x="1" y="7463"/>
                      <a:pt x="27" y="7620"/>
                      <a:pt x="53" y="7777"/>
                    </a:cubicBezTo>
                    <a:cubicBezTo>
                      <a:pt x="629" y="4975"/>
                      <a:pt x="1755" y="1964"/>
                      <a:pt x="2567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6" name="Google Shape;1666;p46"/>
              <p:cNvSpPr/>
              <p:nvPr/>
            </p:nvSpPr>
            <p:spPr>
              <a:xfrm>
                <a:off x="5456415" y="2715351"/>
                <a:ext cx="43891" cy="131246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7987" extrusionOk="0">
                    <a:moveTo>
                      <a:pt x="2566" y="0"/>
                    </a:moveTo>
                    <a:cubicBezTo>
                      <a:pt x="2566" y="0"/>
                      <a:pt x="2540" y="0"/>
                      <a:pt x="2514" y="26"/>
                    </a:cubicBezTo>
                    <a:cubicBezTo>
                      <a:pt x="1702" y="1990"/>
                      <a:pt x="576" y="5001"/>
                      <a:pt x="0" y="7803"/>
                    </a:cubicBezTo>
                    <a:cubicBezTo>
                      <a:pt x="0" y="7855"/>
                      <a:pt x="0" y="7908"/>
                      <a:pt x="0" y="7986"/>
                    </a:cubicBezTo>
                    <a:cubicBezTo>
                      <a:pt x="367" y="6782"/>
                      <a:pt x="655" y="5551"/>
                      <a:pt x="1048" y="4373"/>
                    </a:cubicBezTo>
                    <a:cubicBezTo>
                      <a:pt x="1283" y="3666"/>
                      <a:pt x="1519" y="2959"/>
                      <a:pt x="1807" y="2278"/>
                    </a:cubicBezTo>
                    <a:lnTo>
                      <a:pt x="1807" y="2226"/>
                    </a:lnTo>
                    <a:cubicBezTo>
                      <a:pt x="2095" y="1519"/>
                      <a:pt x="2383" y="812"/>
                      <a:pt x="2645" y="105"/>
                    </a:cubicBezTo>
                    <a:cubicBezTo>
                      <a:pt x="2671" y="53"/>
                      <a:pt x="2619" y="0"/>
                      <a:pt x="2566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7" name="Google Shape;1667;p46"/>
              <p:cNvSpPr/>
              <p:nvPr/>
            </p:nvSpPr>
            <p:spPr>
              <a:xfrm>
                <a:off x="5423715" y="2660269"/>
                <a:ext cx="31846" cy="184603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123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83" y="812"/>
                      <a:pt x="367" y="1703"/>
                      <a:pt x="524" y="2645"/>
                    </a:cubicBezTo>
                    <a:cubicBezTo>
                      <a:pt x="812" y="4112"/>
                      <a:pt x="1074" y="5735"/>
                      <a:pt x="1309" y="7411"/>
                    </a:cubicBezTo>
                    <a:cubicBezTo>
                      <a:pt x="1493" y="8641"/>
                      <a:pt x="1650" y="9924"/>
                      <a:pt x="1807" y="11234"/>
                    </a:cubicBezTo>
                    <a:cubicBezTo>
                      <a:pt x="1859" y="11050"/>
                      <a:pt x="1885" y="10867"/>
                      <a:pt x="1938" y="10684"/>
                    </a:cubicBezTo>
                    <a:cubicBezTo>
                      <a:pt x="1833" y="9924"/>
                      <a:pt x="1755" y="9191"/>
                      <a:pt x="1676" y="8432"/>
                    </a:cubicBezTo>
                    <a:lnTo>
                      <a:pt x="1519" y="7358"/>
                    </a:lnTo>
                    <a:lnTo>
                      <a:pt x="1336" y="6311"/>
                    </a:lnTo>
                    <a:cubicBezTo>
                      <a:pt x="1205" y="5604"/>
                      <a:pt x="1100" y="4897"/>
                      <a:pt x="969" y="4190"/>
                    </a:cubicBezTo>
                    <a:cubicBezTo>
                      <a:pt x="812" y="3483"/>
                      <a:pt x="707" y="2776"/>
                      <a:pt x="524" y="2095"/>
                    </a:cubicBezTo>
                    <a:cubicBezTo>
                      <a:pt x="341" y="1388"/>
                      <a:pt x="183" y="681"/>
                      <a:pt x="0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8" name="Google Shape;1668;p46"/>
              <p:cNvSpPr/>
              <p:nvPr/>
            </p:nvSpPr>
            <p:spPr>
              <a:xfrm>
                <a:off x="5454263" y="2846581"/>
                <a:ext cx="8183" cy="92959"/>
              </a:xfrm>
              <a:custGeom>
                <a:avLst/>
                <a:gdLst/>
                <a:ahLst/>
                <a:cxnLst/>
                <a:rect l="l" t="t" r="r" b="b"/>
                <a:pathLst>
                  <a:path w="498" h="5657" extrusionOk="0">
                    <a:moveTo>
                      <a:pt x="131" y="0"/>
                    </a:moveTo>
                    <a:cubicBezTo>
                      <a:pt x="105" y="131"/>
                      <a:pt x="53" y="288"/>
                      <a:pt x="0" y="446"/>
                    </a:cubicBezTo>
                    <a:cubicBezTo>
                      <a:pt x="53" y="707"/>
                      <a:pt x="79" y="995"/>
                      <a:pt x="105" y="1257"/>
                    </a:cubicBezTo>
                    <a:cubicBezTo>
                      <a:pt x="262" y="2724"/>
                      <a:pt x="393" y="4190"/>
                      <a:pt x="498" y="5656"/>
                    </a:cubicBezTo>
                    <a:cubicBezTo>
                      <a:pt x="472" y="4242"/>
                      <a:pt x="367" y="2802"/>
                      <a:pt x="288" y="1362"/>
                    </a:cubicBezTo>
                    <a:cubicBezTo>
                      <a:pt x="236" y="917"/>
                      <a:pt x="184" y="446"/>
                      <a:pt x="131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9" name="Google Shape;1669;p46"/>
              <p:cNvSpPr/>
              <p:nvPr/>
            </p:nvSpPr>
            <p:spPr>
              <a:xfrm>
                <a:off x="5453392" y="2835818"/>
                <a:ext cx="3040" cy="17238"/>
              </a:xfrm>
              <a:custGeom>
                <a:avLst/>
                <a:gdLst/>
                <a:ahLst/>
                <a:cxnLst/>
                <a:rect l="l" t="t" r="r" b="b"/>
                <a:pathLst>
                  <a:path w="185" h="1049" extrusionOk="0">
                    <a:moveTo>
                      <a:pt x="132" y="1"/>
                    </a:moveTo>
                    <a:cubicBezTo>
                      <a:pt x="79" y="184"/>
                      <a:pt x="53" y="367"/>
                      <a:pt x="1" y="551"/>
                    </a:cubicBezTo>
                    <a:cubicBezTo>
                      <a:pt x="27" y="708"/>
                      <a:pt x="53" y="891"/>
                      <a:pt x="53" y="1048"/>
                    </a:cubicBezTo>
                    <a:cubicBezTo>
                      <a:pt x="106" y="865"/>
                      <a:pt x="132" y="655"/>
                      <a:pt x="184" y="472"/>
                    </a:cubicBezTo>
                    <a:cubicBezTo>
                      <a:pt x="158" y="315"/>
                      <a:pt x="132" y="158"/>
                      <a:pt x="132" y="1"/>
                    </a:cubicBezTo>
                    <a:close/>
                  </a:path>
                </a:pathLst>
              </a:custGeom>
              <a:solidFill>
                <a:srgbClr val="758F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0" name="Google Shape;1670;p46"/>
              <p:cNvSpPr/>
              <p:nvPr/>
            </p:nvSpPr>
            <p:spPr>
              <a:xfrm>
                <a:off x="5454263" y="2843574"/>
                <a:ext cx="2169" cy="10336"/>
              </a:xfrm>
              <a:custGeom>
                <a:avLst/>
                <a:gdLst/>
                <a:ahLst/>
                <a:cxnLst/>
                <a:rect l="l" t="t" r="r" b="b"/>
                <a:pathLst>
                  <a:path w="132" h="629" extrusionOk="0">
                    <a:moveTo>
                      <a:pt x="131" y="0"/>
                    </a:moveTo>
                    <a:cubicBezTo>
                      <a:pt x="79" y="183"/>
                      <a:pt x="53" y="393"/>
                      <a:pt x="0" y="576"/>
                    </a:cubicBezTo>
                    <a:cubicBezTo>
                      <a:pt x="0" y="602"/>
                      <a:pt x="0" y="602"/>
                      <a:pt x="0" y="629"/>
                    </a:cubicBezTo>
                    <a:cubicBezTo>
                      <a:pt x="53" y="471"/>
                      <a:pt x="105" y="314"/>
                      <a:pt x="131" y="183"/>
                    </a:cubicBezTo>
                    <a:cubicBezTo>
                      <a:pt x="131" y="105"/>
                      <a:pt x="131" y="52"/>
                      <a:pt x="131" y="0"/>
                    </a:cubicBezTo>
                    <a:close/>
                  </a:path>
                </a:pathLst>
              </a:custGeom>
              <a:solidFill>
                <a:srgbClr val="758F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1" name="Google Shape;1671;p46"/>
              <p:cNvSpPr/>
              <p:nvPr/>
            </p:nvSpPr>
            <p:spPr>
              <a:xfrm>
                <a:off x="4937941" y="2519048"/>
                <a:ext cx="530967" cy="593246"/>
              </a:xfrm>
              <a:custGeom>
                <a:avLst/>
                <a:gdLst/>
                <a:ahLst/>
                <a:cxnLst/>
                <a:rect l="l" t="t" r="r" b="b"/>
                <a:pathLst>
                  <a:path w="32312" h="36102" extrusionOk="0">
                    <a:moveTo>
                      <a:pt x="12749" y="1"/>
                    </a:moveTo>
                    <a:cubicBezTo>
                      <a:pt x="12582" y="1"/>
                      <a:pt x="12417" y="2"/>
                      <a:pt x="12254" y="6"/>
                    </a:cubicBezTo>
                    <a:cubicBezTo>
                      <a:pt x="6913" y="137"/>
                      <a:pt x="3090" y="1184"/>
                      <a:pt x="1885" y="2415"/>
                    </a:cubicBezTo>
                    <a:cubicBezTo>
                      <a:pt x="1728" y="2598"/>
                      <a:pt x="1623" y="2755"/>
                      <a:pt x="1545" y="2939"/>
                    </a:cubicBezTo>
                    <a:cubicBezTo>
                      <a:pt x="1440" y="3253"/>
                      <a:pt x="1283" y="5007"/>
                      <a:pt x="1100" y="7600"/>
                    </a:cubicBezTo>
                    <a:cubicBezTo>
                      <a:pt x="1021" y="8778"/>
                      <a:pt x="916" y="10113"/>
                      <a:pt x="838" y="11553"/>
                    </a:cubicBezTo>
                    <a:cubicBezTo>
                      <a:pt x="733" y="13203"/>
                      <a:pt x="655" y="14984"/>
                      <a:pt x="550" y="16816"/>
                    </a:cubicBezTo>
                    <a:cubicBezTo>
                      <a:pt x="471" y="18440"/>
                      <a:pt x="393" y="20063"/>
                      <a:pt x="340" y="21713"/>
                    </a:cubicBezTo>
                    <a:cubicBezTo>
                      <a:pt x="262" y="23520"/>
                      <a:pt x="183" y="25300"/>
                      <a:pt x="131" y="26976"/>
                    </a:cubicBezTo>
                    <a:cubicBezTo>
                      <a:pt x="79" y="28390"/>
                      <a:pt x="52" y="29725"/>
                      <a:pt x="26" y="30956"/>
                    </a:cubicBezTo>
                    <a:cubicBezTo>
                      <a:pt x="0" y="32632"/>
                      <a:pt x="0" y="34098"/>
                      <a:pt x="0" y="35250"/>
                    </a:cubicBezTo>
                    <a:cubicBezTo>
                      <a:pt x="1348" y="35415"/>
                      <a:pt x="7079" y="36102"/>
                      <a:pt x="14393" y="36102"/>
                    </a:cubicBezTo>
                    <a:cubicBezTo>
                      <a:pt x="19870" y="36102"/>
                      <a:pt x="26235" y="35717"/>
                      <a:pt x="32312" y="34438"/>
                    </a:cubicBezTo>
                    <a:cubicBezTo>
                      <a:pt x="32312" y="33129"/>
                      <a:pt x="32285" y="31768"/>
                      <a:pt x="32207" y="30354"/>
                    </a:cubicBezTo>
                    <a:cubicBezTo>
                      <a:pt x="32154" y="28940"/>
                      <a:pt x="32076" y="27473"/>
                      <a:pt x="31971" y="26007"/>
                    </a:cubicBezTo>
                    <a:cubicBezTo>
                      <a:pt x="31840" y="24410"/>
                      <a:pt x="31683" y="22786"/>
                      <a:pt x="31526" y="21189"/>
                    </a:cubicBezTo>
                    <a:cubicBezTo>
                      <a:pt x="31343" y="19409"/>
                      <a:pt x="31107" y="17681"/>
                      <a:pt x="30871" y="16005"/>
                    </a:cubicBezTo>
                    <a:cubicBezTo>
                      <a:pt x="30636" y="14329"/>
                      <a:pt x="30374" y="12706"/>
                      <a:pt x="30086" y="11239"/>
                    </a:cubicBezTo>
                    <a:cubicBezTo>
                      <a:pt x="29798" y="9668"/>
                      <a:pt x="29484" y="8228"/>
                      <a:pt x="29169" y="7050"/>
                    </a:cubicBezTo>
                    <a:cubicBezTo>
                      <a:pt x="28724" y="5400"/>
                      <a:pt x="28279" y="4169"/>
                      <a:pt x="27808" y="3515"/>
                    </a:cubicBezTo>
                    <a:cubicBezTo>
                      <a:pt x="27625" y="3253"/>
                      <a:pt x="26996" y="2886"/>
                      <a:pt x="26053" y="2520"/>
                    </a:cubicBezTo>
                    <a:cubicBezTo>
                      <a:pt x="23148" y="1358"/>
                      <a:pt x="17318" y="1"/>
                      <a:pt x="12749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" name="Google Shape;1672;p46"/>
              <p:cNvSpPr/>
              <p:nvPr/>
            </p:nvSpPr>
            <p:spPr>
              <a:xfrm>
                <a:off x="5126387" y="2456752"/>
                <a:ext cx="181168" cy="121124"/>
              </a:xfrm>
              <a:custGeom>
                <a:avLst/>
                <a:gdLst/>
                <a:ahLst/>
                <a:cxnLst/>
                <a:rect l="l" t="t" r="r" b="b"/>
                <a:pathLst>
                  <a:path w="11025" h="7371" extrusionOk="0">
                    <a:moveTo>
                      <a:pt x="446" y="0"/>
                    </a:moveTo>
                    <a:lnTo>
                      <a:pt x="27" y="4007"/>
                    </a:lnTo>
                    <a:cubicBezTo>
                      <a:pt x="27" y="4007"/>
                      <a:pt x="1" y="6442"/>
                      <a:pt x="4819" y="7175"/>
                    </a:cubicBezTo>
                    <a:cubicBezTo>
                      <a:pt x="5715" y="7314"/>
                      <a:pt x="6475" y="7371"/>
                      <a:pt x="7120" y="7371"/>
                    </a:cubicBezTo>
                    <a:cubicBezTo>
                      <a:pt x="10126" y="7371"/>
                      <a:pt x="10605" y="6128"/>
                      <a:pt x="10605" y="6128"/>
                    </a:cubicBezTo>
                    <a:lnTo>
                      <a:pt x="11024" y="1074"/>
                    </a:lnTo>
                    <a:lnTo>
                      <a:pt x="446" y="0"/>
                    </a:ln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3" name="Google Shape;1673;p46"/>
              <p:cNvSpPr/>
              <p:nvPr/>
            </p:nvSpPr>
            <p:spPr>
              <a:xfrm>
                <a:off x="5125533" y="2428274"/>
                <a:ext cx="214723" cy="95917"/>
              </a:xfrm>
              <a:custGeom>
                <a:avLst/>
                <a:gdLst/>
                <a:ahLst/>
                <a:cxnLst/>
                <a:rect l="l" t="t" r="r" b="b"/>
                <a:pathLst>
                  <a:path w="13067" h="5837" extrusionOk="0">
                    <a:moveTo>
                      <a:pt x="3947" y="1"/>
                    </a:moveTo>
                    <a:cubicBezTo>
                      <a:pt x="3810" y="1"/>
                      <a:pt x="3673" y="2"/>
                      <a:pt x="3535" y="5"/>
                    </a:cubicBezTo>
                    <a:cubicBezTo>
                      <a:pt x="2724" y="31"/>
                      <a:pt x="1938" y="110"/>
                      <a:pt x="1179" y="346"/>
                    </a:cubicBezTo>
                    <a:cubicBezTo>
                      <a:pt x="786" y="450"/>
                      <a:pt x="393" y="660"/>
                      <a:pt x="210" y="1000"/>
                    </a:cubicBezTo>
                    <a:cubicBezTo>
                      <a:pt x="0" y="1367"/>
                      <a:pt x="105" y="1812"/>
                      <a:pt x="262" y="2205"/>
                    </a:cubicBezTo>
                    <a:cubicBezTo>
                      <a:pt x="760" y="3357"/>
                      <a:pt x="1833" y="4273"/>
                      <a:pt x="3090" y="4849"/>
                    </a:cubicBezTo>
                    <a:cubicBezTo>
                      <a:pt x="4321" y="5425"/>
                      <a:pt x="5709" y="5661"/>
                      <a:pt x="7070" y="5792"/>
                    </a:cubicBezTo>
                    <a:cubicBezTo>
                      <a:pt x="7456" y="5819"/>
                      <a:pt x="7846" y="5837"/>
                      <a:pt x="8233" y="5837"/>
                    </a:cubicBezTo>
                    <a:cubicBezTo>
                      <a:pt x="8974" y="5837"/>
                      <a:pt x="9708" y="5772"/>
                      <a:pt x="10396" y="5582"/>
                    </a:cubicBezTo>
                    <a:cubicBezTo>
                      <a:pt x="11286" y="5321"/>
                      <a:pt x="12464" y="4745"/>
                      <a:pt x="12805" y="3933"/>
                    </a:cubicBezTo>
                    <a:cubicBezTo>
                      <a:pt x="13066" y="3278"/>
                      <a:pt x="12752" y="2074"/>
                      <a:pt x="12281" y="1550"/>
                    </a:cubicBezTo>
                    <a:cubicBezTo>
                      <a:pt x="11914" y="1131"/>
                      <a:pt x="11286" y="974"/>
                      <a:pt x="10710" y="843"/>
                    </a:cubicBezTo>
                    <a:cubicBezTo>
                      <a:pt x="8488" y="399"/>
                      <a:pt x="6219" y="1"/>
                      <a:pt x="3947" y="1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4" name="Google Shape;1674;p46"/>
              <p:cNvSpPr/>
              <p:nvPr/>
            </p:nvSpPr>
            <p:spPr>
              <a:xfrm>
                <a:off x="5107457" y="2496338"/>
                <a:ext cx="208709" cy="47769"/>
              </a:xfrm>
              <a:custGeom>
                <a:avLst/>
                <a:gdLst/>
                <a:ahLst/>
                <a:cxnLst/>
                <a:rect l="l" t="t" r="r" b="b"/>
                <a:pathLst>
                  <a:path w="12701" h="2907" extrusionOk="0">
                    <a:moveTo>
                      <a:pt x="1153" y="0"/>
                    </a:moveTo>
                    <a:cubicBezTo>
                      <a:pt x="734" y="0"/>
                      <a:pt x="341" y="393"/>
                      <a:pt x="1" y="917"/>
                    </a:cubicBezTo>
                    <a:cubicBezTo>
                      <a:pt x="420" y="917"/>
                      <a:pt x="839" y="943"/>
                      <a:pt x="1258" y="943"/>
                    </a:cubicBezTo>
                    <a:lnTo>
                      <a:pt x="1336" y="27"/>
                    </a:lnTo>
                    <a:cubicBezTo>
                      <a:pt x="1284" y="0"/>
                      <a:pt x="1205" y="0"/>
                      <a:pt x="1153" y="0"/>
                    </a:cubicBezTo>
                    <a:close/>
                    <a:moveTo>
                      <a:pt x="12124" y="1938"/>
                    </a:moveTo>
                    <a:cubicBezTo>
                      <a:pt x="12072" y="1938"/>
                      <a:pt x="12019" y="1964"/>
                      <a:pt x="11993" y="2017"/>
                    </a:cubicBezTo>
                    <a:cubicBezTo>
                      <a:pt x="11967" y="2121"/>
                      <a:pt x="11915" y="2252"/>
                      <a:pt x="11862" y="2383"/>
                    </a:cubicBezTo>
                    <a:lnTo>
                      <a:pt x="11836" y="2697"/>
                    </a:lnTo>
                    <a:cubicBezTo>
                      <a:pt x="12124" y="2776"/>
                      <a:pt x="12412" y="2854"/>
                      <a:pt x="12700" y="2907"/>
                    </a:cubicBezTo>
                    <a:cubicBezTo>
                      <a:pt x="12543" y="2540"/>
                      <a:pt x="12386" y="2226"/>
                      <a:pt x="12255" y="1990"/>
                    </a:cubicBezTo>
                    <a:cubicBezTo>
                      <a:pt x="12229" y="1938"/>
                      <a:pt x="12176" y="1938"/>
                      <a:pt x="12124" y="1938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5" name="Google Shape;1675;p46"/>
              <p:cNvSpPr/>
              <p:nvPr/>
            </p:nvSpPr>
            <p:spPr>
              <a:xfrm>
                <a:off x="5101870" y="2511390"/>
                <a:ext cx="26259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604" extrusionOk="0">
                    <a:moveTo>
                      <a:pt x="341" y="1"/>
                    </a:moveTo>
                    <a:cubicBezTo>
                      <a:pt x="236" y="184"/>
                      <a:pt x="105" y="394"/>
                      <a:pt x="0" y="603"/>
                    </a:cubicBezTo>
                    <a:cubicBezTo>
                      <a:pt x="498" y="551"/>
                      <a:pt x="1021" y="524"/>
                      <a:pt x="1545" y="498"/>
                    </a:cubicBezTo>
                    <a:lnTo>
                      <a:pt x="1598" y="27"/>
                    </a:lnTo>
                    <a:cubicBezTo>
                      <a:pt x="1179" y="27"/>
                      <a:pt x="760" y="1"/>
                      <a:pt x="341" y="1"/>
                    </a:cubicBezTo>
                    <a:close/>
                  </a:path>
                </a:pathLst>
              </a:custGeom>
              <a:solidFill>
                <a:srgbClr val="9E163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6" name="Google Shape;1676;p46"/>
              <p:cNvSpPr/>
              <p:nvPr/>
            </p:nvSpPr>
            <p:spPr>
              <a:xfrm>
                <a:off x="5092832" y="2519574"/>
                <a:ext cx="223334" cy="124788"/>
              </a:xfrm>
              <a:custGeom>
                <a:avLst/>
                <a:gdLst/>
                <a:ahLst/>
                <a:cxnLst/>
                <a:rect l="l" t="t" r="r" b="b"/>
                <a:pathLst>
                  <a:path w="13591" h="7594" extrusionOk="0">
                    <a:moveTo>
                      <a:pt x="2095" y="0"/>
                    </a:moveTo>
                    <a:cubicBezTo>
                      <a:pt x="1571" y="26"/>
                      <a:pt x="1048" y="53"/>
                      <a:pt x="550" y="105"/>
                    </a:cubicBezTo>
                    <a:cubicBezTo>
                      <a:pt x="210" y="812"/>
                      <a:pt x="0" y="1571"/>
                      <a:pt x="79" y="1728"/>
                    </a:cubicBezTo>
                    <a:cubicBezTo>
                      <a:pt x="2566" y="7149"/>
                      <a:pt x="7515" y="7280"/>
                      <a:pt x="8510" y="7568"/>
                    </a:cubicBezTo>
                    <a:cubicBezTo>
                      <a:pt x="8536" y="7568"/>
                      <a:pt x="8536" y="7594"/>
                      <a:pt x="8563" y="7594"/>
                    </a:cubicBezTo>
                    <a:cubicBezTo>
                      <a:pt x="9217" y="7594"/>
                      <a:pt x="11024" y="4216"/>
                      <a:pt x="11024" y="4216"/>
                    </a:cubicBezTo>
                    <a:cubicBezTo>
                      <a:pt x="11024" y="4216"/>
                      <a:pt x="11705" y="5263"/>
                      <a:pt x="12333" y="6049"/>
                    </a:cubicBezTo>
                    <a:cubicBezTo>
                      <a:pt x="12962" y="4268"/>
                      <a:pt x="13328" y="2776"/>
                      <a:pt x="13564" y="1571"/>
                    </a:cubicBezTo>
                    <a:cubicBezTo>
                      <a:pt x="13590" y="1545"/>
                      <a:pt x="13590" y="1519"/>
                      <a:pt x="13590" y="1493"/>
                    </a:cubicBezTo>
                    <a:cubicBezTo>
                      <a:pt x="13302" y="1440"/>
                      <a:pt x="13014" y="1362"/>
                      <a:pt x="12726" y="1283"/>
                    </a:cubicBezTo>
                    <a:lnTo>
                      <a:pt x="12647" y="2305"/>
                    </a:lnTo>
                    <a:cubicBezTo>
                      <a:pt x="12647" y="2305"/>
                      <a:pt x="12176" y="3561"/>
                      <a:pt x="9165" y="3561"/>
                    </a:cubicBezTo>
                    <a:cubicBezTo>
                      <a:pt x="8510" y="3561"/>
                      <a:pt x="7751" y="3509"/>
                      <a:pt x="6861" y="3352"/>
                    </a:cubicBezTo>
                    <a:cubicBezTo>
                      <a:pt x="2043" y="2619"/>
                      <a:pt x="2069" y="184"/>
                      <a:pt x="2069" y="184"/>
                    </a:cubicBezTo>
                    <a:lnTo>
                      <a:pt x="2095" y="0"/>
                    </a:ln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7" name="Google Shape;1677;p46"/>
              <p:cNvSpPr/>
              <p:nvPr/>
            </p:nvSpPr>
            <p:spPr>
              <a:xfrm>
                <a:off x="5126387" y="2496765"/>
                <a:ext cx="176009" cy="81341"/>
              </a:xfrm>
              <a:custGeom>
                <a:avLst/>
                <a:gdLst/>
                <a:ahLst/>
                <a:cxnLst/>
                <a:rect l="l" t="t" r="r" b="b"/>
                <a:pathLst>
                  <a:path w="10711" h="4950" extrusionOk="0">
                    <a:moveTo>
                      <a:pt x="184" y="1"/>
                    </a:moveTo>
                    <a:lnTo>
                      <a:pt x="106" y="917"/>
                    </a:lnTo>
                    <a:lnTo>
                      <a:pt x="53" y="1388"/>
                    </a:lnTo>
                    <a:lnTo>
                      <a:pt x="27" y="1572"/>
                    </a:lnTo>
                    <a:cubicBezTo>
                      <a:pt x="27" y="1572"/>
                      <a:pt x="1" y="4007"/>
                      <a:pt x="4819" y="4740"/>
                    </a:cubicBezTo>
                    <a:cubicBezTo>
                      <a:pt x="5709" y="4897"/>
                      <a:pt x="6468" y="4949"/>
                      <a:pt x="7123" y="4949"/>
                    </a:cubicBezTo>
                    <a:cubicBezTo>
                      <a:pt x="10134" y="4949"/>
                      <a:pt x="10605" y="3693"/>
                      <a:pt x="10605" y="3693"/>
                    </a:cubicBezTo>
                    <a:lnTo>
                      <a:pt x="10684" y="2671"/>
                    </a:lnTo>
                    <a:lnTo>
                      <a:pt x="10710" y="2357"/>
                    </a:lnTo>
                    <a:lnTo>
                      <a:pt x="10710" y="2357"/>
                    </a:lnTo>
                    <a:cubicBezTo>
                      <a:pt x="10448" y="3012"/>
                      <a:pt x="10003" y="3902"/>
                      <a:pt x="9087" y="3981"/>
                    </a:cubicBezTo>
                    <a:cubicBezTo>
                      <a:pt x="8851" y="3981"/>
                      <a:pt x="8615" y="4007"/>
                      <a:pt x="8406" y="4007"/>
                    </a:cubicBezTo>
                    <a:cubicBezTo>
                      <a:pt x="4033" y="4007"/>
                      <a:pt x="1493" y="943"/>
                      <a:pt x="394" y="105"/>
                    </a:cubicBezTo>
                    <a:cubicBezTo>
                      <a:pt x="315" y="53"/>
                      <a:pt x="263" y="27"/>
                      <a:pt x="184" y="1"/>
                    </a:cubicBezTo>
                    <a:close/>
                  </a:path>
                </a:pathLst>
              </a:custGeom>
              <a:solidFill>
                <a:srgbClr val="A8909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8" name="Google Shape;1678;p46"/>
              <p:cNvSpPr/>
              <p:nvPr/>
            </p:nvSpPr>
            <p:spPr>
              <a:xfrm>
                <a:off x="5087147" y="2486643"/>
                <a:ext cx="241919" cy="147087"/>
              </a:xfrm>
              <a:custGeom>
                <a:avLst/>
                <a:gdLst/>
                <a:ahLst/>
                <a:cxnLst/>
                <a:rect l="l" t="t" r="r" b="b"/>
                <a:pathLst>
                  <a:path w="14722" h="8951" extrusionOk="0">
                    <a:moveTo>
                      <a:pt x="2168" y="0"/>
                    </a:moveTo>
                    <a:cubicBezTo>
                      <a:pt x="1096" y="0"/>
                      <a:pt x="0" y="2785"/>
                      <a:pt x="163" y="3156"/>
                    </a:cubicBezTo>
                    <a:cubicBezTo>
                      <a:pt x="2703" y="8550"/>
                      <a:pt x="7730" y="8655"/>
                      <a:pt x="8752" y="8943"/>
                    </a:cubicBezTo>
                    <a:cubicBezTo>
                      <a:pt x="8767" y="8948"/>
                      <a:pt x="8784" y="8950"/>
                      <a:pt x="8802" y="8950"/>
                    </a:cubicBezTo>
                    <a:cubicBezTo>
                      <a:pt x="9477" y="8950"/>
                      <a:pt x="11318" y="5592"/>
                      <a:pt x="11318" y="5592"/>
                    </a:cubicBezTo>
                    <a:cubicBezTo>
                      <a:pt x="11318" y="5592"/>
                      <a:pt x="13116" y="8289"/>
                      <a:pt x="13583" y="8289"/>
                    </a:cubicBezTo>
                    <a:cubicBezTo>
                      <a:pt x="13587" y="8289"/>
                      <a:pt x="13591" y="8289"/>
                      <a:pt x="13596" y="8289"/>
                    </a:cubicBezTo>
                    <a:cubicBezTo>
                      <a:pt x="14041" y="8236"/>
                      <a:pt x="14722" y="5644"/>
                      <a:pt x="14695" y="4885"/>
                    </a:cubicBezTo>
                    <a:cubicBezTo>
                      <a:pt x="14669" y="4439"/>
                      <a:pt x="13858" y="2633"/>
                      <a:pt x="13465" y="1926"/>
                    </a:cubicBezTo>
                    <a:cubicBezTo>
                      <a:pt x="13443" y="1882"/>
                      <a:pt x="13403" y="1861"/>
                      <a:pt x="13360" y="1861"/>
                    </a:cubicBezTo>
                    <a:cubicBezTo>
                      <a:pt x="13299" y="1861"/>
                      <a:pt x="13233" y="1902"/>
                      <a:pt x="13203" y="1978"/>
                    </a:cubicBezTo>
                    <a:cubicBezTo>
                      <a:pt x="12993" y="2554"/>
                      <a:pt x="12548" y="3863"/>
                      <a:pt x="11422" y="3942"/>
                    </a:cubicBezTo>
                    <a:cubicBezTo>
                      <a:pt x="11166" y="3961"/>
                      <a:pt x="10916" y="3970"/>
                      <a:pt x="10672" y="3970"/>
                    </a:cubicBezTo>
                    <a:cubicBezTo>
                      <a:pt x="6240" y="3970"/>
                      <a:pt x="3689" y="964"/>
                      <a:pt x="2572" y="145"/>
                    </a:cubicBezTo>
                    <a:cubicBezTo>
                      <a:pt x="2439" y="45"/>
                      <a:pt x="2304" y="0"/>
                      <a:pt x="2168" y="0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9" name="Google Shape;1679;p46"/>
              <p:cNvSpPr/>
              <p:nvPr/>
            </p:nvSpPr>
            <p:spPr>
              <a:xfrm>
                <a:off x="5226641" y="2624561"/>
                <a:ext cx="111889" cy="455706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27732" extrusionOk="0">
                    <a:moveTo>
                      <a:pt x="2828" y="0"/>
                    </a:moveTo>
                    <a:cubicBezTo>
                      <a:pt x="2276" y="0"/>
                      <a:pt x="1" y="22912"/>
                      <a:pt x="367" y="23723"/>
                    </a:cubicBezTo>
                    <a:cubicBezTo>
                      <a:pt x="760" y="24535"/>
                      <a:pt x="3038" y="27625"/>
                      <a:pt x="3981" y="27729"/>
                    </a:cubicBezTo>
                    <a:cubicBezTo>
                      <a:pt x="3993" y="27731"/>
                      <a:pt x="4005" y="27732"/>
                      <a:pt x="4018" y="27732"/>
                    </a:cubicBezTo>
                    <a:cubicBezTo>
                      <a:pt x="4948" y="27732"/>
                      <a:pt x="6808" y="23973"/>
                      <a:pt x="6782" y="23095"/>
                    </a:cubicBezTo>
                    <a:cubicBezTo>
                      <a:pt x="6756" y="22231"/>
                      <a:pt x="4059" y="53"/>
                      <a:pt x="2829" y="0"/>
                    </a:cubicBezTo>
                    <a:cubicBezTo>
                      <a:pt x="2828" y="0"/>
                      <a:pt x="2828" y="0"/>
                      <a:pt x="2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0" name="Google Shape;1680;p46"/>
              <p:cNvSpPr/>
              <p:nvPr/>
            </p:nvSpPr>
            <p:spPr>
              <a:xfrm>
                <a:off x="5235252" y="2581081"/>
                <a:ext cx="67570" cy="69033"/>
              </a:xfrm>
              <a:custGeom>
                <a:avLst/>
                <a:gdLst/>
                <a:ahLst/>
                <a:cxnLst/>
                <a:rect l="l" t="t" r="r" b="b"/>
                <a:pathLst>
                  <a:path w="4112" h="4201" extrusionOk="0">
                    <a:moveTo>
                      <a:pt x="2096" y="1"/>
                    </a:moveTo>
                    <a:cubicBezTo>
                      <a:pt x="2087" y="1"/>
                      <a:pt x="2078" y="1"/>
                      <a:pt x="2069" y="2"/>
                    </a:cubicBezTo>
                    <a:cubicBezTo>
                      <a:pt x="1571" y="28"/>
                      <a:pt x="0" y="2934"/>
                      <a:pt x="236" y="3222"/>
                    </a:cubicBezTo>
                    <a:cubicBezTo>
                      <a:pt x="432" y="3517"/>
                      <a:pt x="1386" y="4201"/>
                      <a:pt x="2302" y="4201"/>
                    </a:cubicBezTo>
                    <a:cubicBezTo>
                      <a:pt x="2364" y="4201"/>
                      <a:pt x="2426" y="4198"/>
                      <a:pt x="2488" y="4191"/>
                    </a:cubicBezTo>
                    <a:cubicBezTo>
                      <a:pt x="3457" y="4060"/>
                      <a:pt x="4111" y="3275"/>
                      <a:pt x="4085" y="3013"/>
                    </a:cubicBezTo>
                    <a:cubicBezTo>
                      <a:pt x="4059" y="2728"/>
                      <a:pt x="3057" y="1"/>
                      <a:pt x="209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1" name="Google Shape;1681;p46"/>
              <p:cNvSpPr/>
              <p:nvPr/>
            </p:nvSpPr>
            <p:spPr>
              <a:xfrm>
                <a:off x="4916957" y="2541511"/>
                <a:ext cx="473207" cy="554219"/>
              </a:xfrm>
              <a:custGeom>
                <a:avLst/>
                <a:gdLst/>
                <a:ahLst/>
                <a:cxnLst/>
                <a:rect l="l" t="t" r="r" b="b"/>
                <a:pathLst>
                  <a:path w="28797" h="33727" extrusionOk="0">
                    <a:moveTo>
                      <a:pt x="24581" y="1"/>
                    </a:moveTo>
                    <a:cubicBezTo>
                      <a:pt x="24345" y="1"/>
                      <a:pt x="24319" y="53"/>
                      <a:pt x="24267" y="236"/>
                    </a:cubicBezTo>
                    <a:cubicBezTo>
                      <a:pt x="23612" y="3431"/>
                      <a:pt x="22120" y="8956"/>
                      <a:pt x="16778" y="15790"/>
                    </a:cubicBezTo>
                    <a:cubicBezTo>
                      <a:pt x="11437" y="22598"/>
                      <a:pt x="4760" y="28149"/>
                      <a:pt x="2246" y="30217"/>
                    </a:cubicBezTo>
                    <a:cubicBezTo>
                      <a:pt x="1303" y="31003"/>
                      <a:pt x="230" y="32050"/>
                      <a:pt x="99" y="32836"/>
                    </a:cubicBezTo>
                    <a:cubicBezTo>
                      <a:pt x="0" y="33348"/>
                      <a:pt x="435" y="33727"/>
                      <a:pt x="1014" y="33727"/>
                    </a:cubicBezTo>
                    <a:cubicBezTo>
                      <a:pt x="1204" y="33727"/>
                      <a:pt x="1410" y="33686"/>
                      <a:pt x="1617" y="33595"/>
                    </a:cubicBezTo>
                    <a:cubicBezTo>
                      <a:pt x="8504" y="30558"/>
                      <a:pt x="14998" y="25269"/>
                      <a:pt x="20077" y="18880"/>
                    </a:cubicBezTo>
                    <a:cubicBezTo>
                      <a:pt x="25026" y="12622"/>
                      <a:pt x="28142" y="7280"/>
                      <a:pt x="28771" y="1860"/>
                    </a:cubicBezTo>
                    <a:cubicBezTo>
                      <a:pt x="28797" y="1755"/>
                      <a:pt x="28692" y="1598"/>
                      <a:pt x="28614" y="1546"/>
                    </a:cubicBezTo>
                    <a:cubicBezTo>
                      <a:pt x="27330" y="839"/>
                      <a:pt x="24922" y="1"/>
                      <a:pt x="245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2" name="Google Shape;1682;p46"/>
              <p:cNvSpPr/>
              <p:nvPr/>
            </p:nvSpPr>
            <p:spPr>
              <a:xfrm>
                <a:off x="4971069" y="1824641"/>
                <a:ext cx="591176" cy="677315"/>
              </a:xfrm>
              <a:custGeom>
                <a:avLst/>
                <a:gdLst/>
                <a:ahLst/>
                <a:cxnLst/>
                <a:rect l="l" t="t" r="r" b="b"/>
                <a:pathLst>
                  <a:path w="35976" h="41218" extrusionOk="0">
                    <a:moveTo>
                      <a:pt x="20130" y="0"/>
                    </a:moveTo>
                    <a:cubicBezTo>
                      <a:pt x="20028" y="0"/>
                      <a:pt x="19925" y="1"/>
                      <a:pt x="19822" y="3"/>
                    </a:cubicBezTo>
                    <a:cubicBezTo>
                      <a:pt x="8929" y="160"/>
                      <a:pt x="26" y="10057"/>
                      <a:pt x="0" y="21657"/>
                    </a:cubicBezTo>
                    <a:cubicBezTo>
                      <a:pt x="0" y="25218"/>
                      <a:pt x="838" y="28491"/>
                      <a:pt x="2278" y="31293"/>
                    </a:cubicBezTo>
                    <a:cubicBezTo>
                      <a:pt x="5374" y="37302"/>
                      <a:pt x="11363" y="41217"/>
                      <a:pt x="18373" y="41217"/>
                    </a:cubicBezTo>
                    <a:cubicBezTo>
                      <a:pt x="18419" y="41217"/>
                      <a:pt x="18466" y="41217"/>
                      <a:pt x="18513" y="41217"/>
                    </a:cubicBezTo>
                    <a:cubicBezTo>
                      <a:pt x="19036" y="41217"/>
                      <a:pt x="19534" y="41191"/>
                      <a:pt x="20031" y="41164"/>
                    </a:cubicBezTo>
                    <a:cubicBezTo>
                      <a:pt x="25347" y="40903"/>
                      <a:pt x="28855" y="39541"/>
                      <a:pt x="31186" y="37368"/>
                    </a:cubicBezTo>
                    <a:cubicBezTo>
                      <a:pt x="33883" y="34828"/>
                      <a:pt x="34983" y="31162"/>
                      <a:pt x="35454" y="26894"/>
                    </a:cubicBezTo>
                    <a:cubicBezTo>
                      <a:pt x="35637" y="25061"/>
                      <a:pt x="35716" y="23097"/>
                      <a:pt x="35768" y="21081"/>
                    </a:cubicBezTo>
                    <a:cubicBezTo>
                      <a:pt x="35976" y="8113"/>
                      <a:pt x="30814" y="0"/>
                      <a:pt x="20130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3" name="Google Shape;1683;p46"/>
              <p:cNvSpPr/>
              <p:nvPr/>
            </p:nvSpPr>
            <p:spPr>
              <a:xfrm>
                <a:off x="5272685" y="2030771"/>
                <a:ext cx="444" cy="887"/>
              </a:xfrm>
              <a:custGeom>
                <a:avLst/>
                <a:gdLst/>
                <a:ahLst/>
                <a:cxnLst/>
                <a:rect l="l" t="t" r="r" b="b"/>
                <a:pathLst>
                  <a:path w="27" h="54" extrusionOk="0">
                    <a:moveTo>
                      <a:pt x="27" y="53"/>
                    </a:moveTo>
                    <a:lnTo>
                      <a:pt x="27" y="53"/>
                    </a:lnTo>
                    <a:cubicBezTo>
                      <a:pt x="0" y="1"/>
                      <a:pt x="0" y="1"/>
                      <a:pt x="27" y="53"/>
                    </a:cubicBezTo>
                    <a:close/>
                  </a:path>
                </a:pathLst>
              </a:custGeom>
              <a:solidFill>
                <a:srgbClr val="F0395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4" name="Google Shape;1684;p46"/>
              <p:cNvSpPr/>
              <p:nvPr/>
            </p:nvSpPr>
            <p:spPr>
              <a:xfrm>
                <a:off x="4837243" y="1715891"/>
                <a:ext cx="742240" cy="510278"/>
              </a:xfrm>
              <a:custGeom>
                <a:avLst/>
                <a:gdLst/>
                <a:ahLst/>
                <a:cxnLst/>
                <a:rect l="l" t="t" r="r" b="b"/>
                <a:pathLst>
                  <a:path w="45169" h="31053" extrusionOk="0">
                    <a:moveTo>
                      <a:pt x="22376" y="1"/>
                    </a:moveTo>
                    <a:cubicBezTo>
                      <a:pt x="21830" y="1"/>
                      <a:pt x="21284" y="17"/>
                      <a:pt x="20739" y="48"/>
                    </a:cubicBezTo>
                    <a:cubicBezTo>
                      <a:pt x="17125" y="258"/>
                      <a:pt x="13591" y="1200"/>
                      <a:pt x="10370" y="2902"/>
                    </a:cubicBezTo>
                    <a:cubicBezTo>
                      <a:pt x="9506" y="3374"/>
                      <a:pt x="8668" y="3897"/>
                      <a:pt x="7856" y="4447"/>
                    </a:cubicBezTo>
                    <a:cubicBezTo>
                      <a:pt x="6442" y="5469"/>
                      <a:pt x="5159" y="6621"/>
                      <a:pt x="4033" y="7956"/>
                    </a:cubicBezTo>
                    <a:cubicBezTo>
                      <a:pt x="3667" y="8401"/>
                      <a:pt x="3352" y="8846"/>
                      <a:pt x="3038" y="9318"/>
                    </a:cubicBezTo>
                    <a:cubicBezTo>
                      <a:pt x="2672" y="9841"/>
                      <a:pt x="2331" y="10417"/>
                      <a:pt x="2017" y="10993"/>
                    </a:cubicBezTo>
                    <a:cubicBezTo>
                      <a:pt x="1205" y="12591"/>
                      <a:pt x="708" y="14293"/>
                      <a:pt x="498" y="16021"/>
                    </a:cubicBezTo>
                    <a:cubicBezTo>
                      <a:pt x="1" y="20106"/>
                      <a:pt x="1101" y="24374"/>
                      <a:pt x="3588" y="27725"/>
                    </a:cubicBezTo>
                    <a:cubicBezTo>
                      <a:pt x="4086" y="28380"/>
                      <a:pt x="4636" y="29453"/>
                      <a:pt x="5421" y="29872"/>
                    </a:cubicBezTo>
                    <a:cubicBezTo>
                      <a:pt x="5592" y="29955"/>
                      <a:pt x="5746" y="29991"/>
                      <a:pt x="5889" y="29991"/>
                    </a:cubicBezTo>
                    <a:cubicBezTo>
                      <a:pt x="6379" y="29991"/>
                      <a:pt x="6735" y="29565"/>
                      <a:pt x="7202" y="29139"/>
                    </a:cubicBezTo>
                    <a:cubicBezTo>
                      <a:pt x="7672" y="28718"/>
                      <a:pt x="8260" y="28297"/>
                      <a:pt x="9164" y="28297"/>
                    </a:cubicBezTo>
                    <a:cubicBezTo>
                      <a:pt x="9216" y="28297"/>
                      <a:pt x="9269" y="28298"/>
                      <a:pt x="9323" y="28301"/>
                    </a:cubicBezTo>
                    <a:cubicBezTo>
                      <a:pt x="11574" y="28432"/>
                      <a:pt x="12072" y="30998"/>
                      <a:pt x="13329" y="31051"/>
                    </a:cubicBezTo>
                    <a:cubicBezTo>
                      <a:pt x="13358" y="31052"/>
                      <a:pt x="13386" y="31052"/>
                      <a:pt x="13413" y="31052"/>
                    </a:cubicBezTo>
                    <a:cubicBezTo>
                      <a:pt x="14608" y="31052"/>
                      <a:pt x="14534" y="29952"/>
                      <a:pt x="14586" y="28851"/>
                    </a:cubicBezTo>
                    <a:cubicBezTo>
                      <a:pt x="14612" y="27620"/>
                      <a:pt x="14350" y="26259"/>
                      <a:pt x="14847" y="25133"/>
                    </a:cubicBezTo>
                    <a:cubicBezTo>
                      <a:pt x="15581" y="23483"/>
                      <a:pt x="17047" y="22803"/>
                      <a:pt x="18147" y="21493"/>
                    </a:cubicBezTo>
                    <a:cubicBezTo>
                      <a:pt x="20922" y="18194"/>
                      <a:pt x="20425" y="13036"/>
                      <a:pt x="19351" y="9161"/>
                    </a:cubicBezTo>
                    <a:cubicBezTo>
                      <a:pt x="19299" y="8977"/>
                      <a:pt x="19482" y="8820"/>
                      <a:pt x="19665" y="8820"/>
                    </a:cubicBezTo>
                    <a:cubicBezTo>
                      <a:pt x="19875" y="9030"/>
                      <a:pt x="20058" y="9239"/>
                      <a:pt x="20215" y="9475"/>
                    </a:cubicBezTo>
                    <a:cubicBezTo>
                      <a:pt x="20791" y="10208"/>
                      <a:pt x="21289" y="10993"/>
                      <a:pt x="21812" y="11753"/>
                    </a:cubicBezTo>
                    <a:cubicBezTo>
                      <a:pt x="22886" y="13298"/>
                      <a:pt x="24221" y="14712"/>
                      <a:pt x="25845" y="15654"/>
                    </a:cubicBezTo>
                    <a:cubicBezTo>
                      <a:pt x="27494" y="16623"/>
                      <a:pt x="29406" y="17121"/>
                      <a:pt x="31317" y="17173"/>
                    </a:cubicBezTo>
                    <a:cubicBezTo>
                      <a:pt x="31397" y="17174"/>
                      <a:pt x="31478" y="17175"/>
                      <a:pt x="31558" y="17175"/>
                    </a:cubicBezTo>
                    <a:cubicBezTo>
                      <a:pt x="33111" y="17175"/>
                      <a:pt x="34743" y="16931"/>
                      <a:pt x="36161" y="16309"/>
                    </a:cubicBezTo>
                    <a:cubicBezTo>
                      <a:pt x="37930" y="17624"/>
                      <a:pt x="40150" y="18409"/>
                      <a:pt x="42362" y="18409"/>
                    </a:cubicBezTo>
                    <a:cubicBezTo>
                      <a:pt x="42705" y="18409"/>
                      <a:pt x="43048" y="18390"/>
                      <a:pt x="43388" y="18351"/>
                    </a:cubicBezTo>
                    <a:lnTo>
                      <a:pt x="43415" y="18351"/>
                    </a:lnTo>
                    <a:cubicBezTo>
                      <a:pt x="44252" y="18246"/>
                      <a:pt x="44907" y="17592"/>
                      <a:pt x="45038" y="16754"/>
                    </a:cubicBezTo>
                    <a:cubicBezTo>
                      <a:pt x="45169" y="15942"/>
                      <a:pt x="45143" y="15104"/>
                      <a:pt x="45038" y="14424"/>
                    </a:cubicBezTo>
                    <a:cubicBezTo>
                      <a:pt x="44698" y="12434"/>
                      <a:pt x="43598" y="10653"/>
                      <a:pt x="42315" y="9082"/>
                    </a:cubicBezTo>
                    <a:cubicBezTo>
                      <a:pt x="41634" y="8218"/>
                      <a:pt x="40848" y="7406"/>
                      <a:pt x="40011" y="6647"/>
                    </a:cubicBezTo>
                    <a:cubicBezTo>
                      <a:pt x="39251" y="5966"/>
                      <a:pt x="38466" y="5311"/>
                      <a:pt x="37628" y="4735"/>
                    </a:cubicBezTo>
                    <a:cubicBezTo>
                      <a:pt x="36109" y="3662"/>
                      <a:pt x="34460" y="2772"/>
                      <a:pt x="32731" y="2038"/>
                    </a:cubicBezTo>
                    <a:cubicBezTo>
                      <a:pt x="31867" y="1698"/>
                      <a:pt x="30977" y="1384"/>
                      <a:pt x="30061" y="1122"/>
                    </a:cubicBezTo>
                    <a:cubicBezTo>
                      <a:pt x="27572" y="364"/>
                      <a:pt x="24976" y="1"/>
                      <a:pt x="223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5" name="Google Shape;1685;p46"/>
              <p:cNvSpPr/>
              <p:nvPr/>
            </p:nvSpPr>
            <p:spPr>
              <a:xfrm>
                <a:off x="5178018" y="1715825"/>
                <a:ext cx="153200" cy="18503"/>
              </a:xfrm>
              <a:custGeom>
                <a:avLst/>
                <a:gdLst/>
                <a:ahLst/>
                <a:cxnLst/>
                <a:rect l="l" t="t" r="r" b="b"/>
                <a:pathLst>
                  <a:path w="9323" h="1126" extrusionOk="0">
                    <a:moveTo>
                      <a:pt x="9323" y="1126"/>
                    </a:moveTo>
                    <a:cubicBezTo>
                      <a:pt x="6835" y="367"/>
                      <a:pt x="4243" y="0"/>
                      <a:pt x="1651" y="0"/>
                    </a:cubicBezTo>
                    <a:cubicBezTo>
                      <a:pt x="4243" y="0"/>
                      <a:pt x="6835" y="367"/>
                      <a:pt x="9323" y="1126"/>
                    </a:cubicBezTo>
                    <a:close/>
                    <a:moveTo>
                      <a:pt x="1" y="52"/>
                    </a:moveTo>
                    <a:cubicBezTo>
                      <a:pt x="27" y="52"/>
                      <a:pt x="53" y="52"/>
                      <a:pt x="79" y="52"/>
                    </a:cubicBezTo>
                    <a:cubicBezTo>
                      <a:pt x="53" y="52"/>
                      <a:pt x="27" y="52"/>
                      <a:pt x="1" y="52"/>
                    </a:cubicBezTo>
                    <a:close/>
                    <a:moveTo>
                      <a:pt x="1651" y="0"/>
                    </a:moveTo>
                    <a:lnTo>
                      <a:pt x="1651" y="0"/>
                    </a:lnTo>
                    <a:lnTo>
                      <a:pt x="1651" y="0"/>
                    </a:lnTo>
                    <a:lnTo>
                      <a:pt x="1651" y="0"/>
                    </a:lnTo>
                    <a:close/>
                  </a:path>
                </a:pathLst>
              </a:custGeom>
              <a:solidFill>
                <a:srgbClr val="A594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6" name="Google Shape;1686;p46"/>
              <p:cNvSpPr/>
              <p:nvPr/>
            </p:nvSpPr>
            <p:spPr>
              <a:xfrm>
                <a:off x="4853593" y="2155166"/>
                <a:ext cx="169978" cy="184488"/>
              </a:xfrm>
              <a:custGeom>
                <a:avLst/>
                <a:gdLst/>
                <a:ahLst/>
                <a:cxnLst/>
                <a:rect l="l" t="t" r="r" b="b"/>
                <a:pathLst>
                  <a:path w="10344" h="11227" extrusionOk="0">
                    <a:moveTo>
                      <a:pt x="3986" y="1"/>
                    </a:moveTo>
                    <a:cubicBezTo>
                      <a:pt x="3363" y="1"/>
                      <a:pt x="2753" y="110"/>
                      <a:pt x="2200" y="365"/>
                    </a:cubicBezTo>
                    <a:cubicBezTo>
                      <a:pt x="1493" y="679"/>
                      <a:pt x="891" y="1255"/>
                      <a:pt x="472" y="2171"/>
                    </a:cubicBezTo>
                    <a:cubicBezTo>
                      <a:pt x="27" y="3166"/>
                      <a:pt x="1" y="4266"/>
                      <a:pt x="158" y="5261"/>
                    </a:cubicBezTo>
                    <a:cubicBezTo>
                      <a:pt x="551" y="7435"/>
                      <a:pt x="1860" y="9241"/>
                      <a:pt x="3693" y="10289"/>
                    </a:cubicBezTo>
                    <a:cubicBezTo>
                      <a:pt x="4569" y="10779"/>
                      <a:pt x="5782" y="11226"/>
                      <a:pt x="6964" y="11226"/>
                    </a:cubicBezTo>
                    <a:cubicBezTo>
                      <a:pt x="7866" y="11226"/>
                      <a:pt x="8751" y="10965"/>
                      <a:pt x="9453" y="10262"/>
                    </a:cubicBezTo>
                    <a:cubicBezTo>
                      <a:pt x="10160" y="9529"/>
                      <a:pt x="10344" y="8456"/>
                      <a:pt x="10318" y="7487"/>
                    </a:cubicBezTo>
                    <a:cubicBezTo>
                      <a:pt x="10318" y="5418"/>
                      <a:pt x="9925" y="2852"/>
                      <a:pt x="8328" y="1569"/>
                    </a:cubicBezTo>
                    <a:cubicBezTo>
                      <a:pt x="7307" y="737"/>
                      <a:pt x="5603" y="1"/>
                      <a:pt x="3986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7" name="Google Shape;1687;p46"/>
              <p:cNvSpPr/>
              <p:nvPr/>
            </p:nvSpPr>
            <p:spPr>
              <a:xfrm>
                <a:off x="4872524" y="2200667"/>
                <a:ext cx="105398" cy="67275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4094" extrusionOk="0">
                    <a:moveTo>
                      <a:pt x="2136" y="1"/>
                    </a:moveTo>
                    <a:cubicBezTo>
                      <a:pt x="1947" y="1"/>
                      <a:pt x="1758" y="19"/>
                      <a:pt x="1572" y="57"/>
                    </a:cubicBezTo>
                    <a:cubicBezTo>
                      <a:pt x="1232" y="136"/>
                      <a:pt x="917" y="267"/>
                      <a:pt x="629" y="476"/>
                    </a:cubicBezTo>
                    <a:cubicBezTo>
                      <a:pt x="368" y="686"/>
                      <a:pt x="1" y="1052"/>
                      <a:pt x="53" y="1392"/>
                    </a:cubicBezTo>
                    <a:cubicBezTo>
                      <a:pt x="95" y="1560"/>
                      <a:pt x="221" y="1677"/>
                      <a:pt x="363" y="1677"/>
                    </a:cubicBezTo>
                    <a:cubicBezTo>
                      <a:pt x="399" y="1677"/>
                      <a:pt x="436" y="1670"/>
                      <a:pt x="472" y="1654"/>
                    </a:cubicBezTo>
                    <a:cubicBezTo>
                      <a:pt x="734" y="1576"/>
                      <a:pt x="891" y="1314"/>
                      <a:pt x="1101" y="1183"/>
                    </a:cubicBezTo>
                    <a:cubicBezTo>
                      <a:pt x="1310" y="1026"/>
                      <a:pt x="1572" y="921"/>
                      <a:pt x="1808" y="869"/>
                    </a:cubicBezTo>
                    <a:cubicBezTo>
                      <a:pt x="1965" y="843"/>
                      <a:pt x="2122" y="816"/>
                      <a:pt x="2279" y="816"/>
                    </a:cubicBezTo>
                    <a:cubicBezTo>
                      <a:pt x="2017" y="1235"/>
                      <a:pt x="1860" y="1707"/>
                      <a:pt x="1860" y="2230"/>
                    </a:cubicBezTo>
                    <a:cubicBezTo>
                      <a:pt x="1860" y="2545"/>
                      <a:pt x="1939" y="2859"/>
                      <a:pt x="2043" y="3121"/>
                    </a:cubicBezTo>
                    <a:cubicBezTo>
                      <a:pt x="2122" y="3278"/>
                      <a:pt x="2200" y="3435"/>
                      <a:pt x="2305" y="3566"/>
                    </a:cubicBezTo>
                    <a:cubicBezTo>
                      <a:pt x="2358" y="3618"/>
                      <a:pt x="2384" y="3697"/>
                      <a:pt x="2436" y="3749"/>
                    </a:cubicBezTo>
                    <a:cubicBezTo>
                      <a:pt x="2515" y="3828"/>
                      <a:pt x="2619" y="3854"/>
                      <a:pt x="2724" y="3906"/>
                    </a:cubicBezTo>
                    <a:cubicBezTo>
                      <a:pt x="2743" y="3912"/>
                      <a:pt x="2762" y="3915"/>
                      <a:pt x="2782" y="3915"/>
                    </a:cubicBezTo>
                    <a:cubicBezTo>
                      <a:pt x="2927" y="3915"/>
                      <a:pt x="3088" y="3754"/>
                      <a:pt x="3065" y="3592"/>
                    </a:cubicBezTo>
                    <a:cubicBezTo>
                      <a:pt x="3038" y="3513"/>
                      <a:pt x="3038" y="3435"/>
                      <a:pt x="2986" y="3356"/>
                    </a:cubicBezTo>
                    <a:cubicBezTo>
                      <a:pt x="2960" y="3304"/>
                      <a:pt x="2907" y="3252"/>
                      <a:pt x="2881" y="3199"/>
                    </a:cubicBezTo>
                    <a:cubicBezTo>
                      <a:pt x="2803" y="3094"/>
                      <a:pt x="2777" y="3016"/>
                      <a:pt x="2724" y="2911"/>
                    </a:cubicBezTo>
                    <a:cubicBezTo>
                      <a:pt x="2619" y="2676"/>
                      <a:pt x="2567" y="2440"/>
                      <a:pt x="2541" y="2178"/>
                    </a:cubicBezTo>
                    <a:cubicBezTo>
                      <a:pt x="2515" y="1759"/>
                      <a:pt x="2646" y="1288"/>
                      <a:pt x="2881" y="921"/>
                    </a:cubicBezTo>
                    <a:cubicBezTo>
                      <a:pt x="3169" y="1026"/>
                      <a:pt x="3457" y="1157"/>
                      <a:pt x="3719" y="1288"/>
                    </a:cubicBezTo>
                    <a:cubicBezTo>
                      <a:pt x="4688" y="1864"/>
                      <a:pt x="5578" y="2885"/>
                      <a:pt x="5971" y="3959"/>
                    </a:cubicBezTo>
                    <a:cubicBezTo>
                      <a:pt x="5999" y="4053"/>
                      <a:pt x="6069" y="4093"/>
                      <a:pt x="6142" y="4093"/>
                    </a:cubicBezTo>
                    <a:cubicBezTo>
                      <a:pt x="6272" y="4093"/>
                      <a:pt x="6414" y="3969"/>
                      <a:pt x="6364" y="3801"/>
                    </a:cubicBezTo>
                    <a:cubicBezTo>
                      <a:pt x="6181" y="3094"/>
                      <a:pt x="5945" y="2466"/>
                      <a:pt x="5474" y="1864"/>
                    </a:cubicBezTo>
                    <a:cubicBezTo>
                      <a:pt x="5028" y="1288"/>
                      <a:pt x="4479" y="816"/>
                      <a:pt x="3824" y="450"/>
                    </a:cubicBezTo>
                    <a:cubicBezTo>
                      <a:pt x="3310" y="173"/>
                      <a:pt x="2721" y="1"/>
                      <a:pt x="2136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8" name="Google Shape;1688;p46"/>
              <p:cNvSpPr/>
              <p:nvPr/>
            </p:nvSpPr>
            <p:spPr>
              <a:xfrm>
                <a:off x="5008501" y="2282058"/>
                <a:ext cx="309802" cy="219883"/>
              </a:xfrm>
              <a:custGeom>
                <a:avLst/>
                <a:gdLst/>
                <a:ahLst/>
                <a:cxnLst/>
                <a:rect l="l" t="t" r="r" b="b"/>
                <a:pathLst>
                  <a:path w="18853" h="13381" extrusionOk="0">
                    <a:moveTo>
                      <a:pt x="6808" y="1"/>
                    </a:moveTo>
                    <a:cubicBezTo>
                      <a:pt x="4661" y="1"/>
                      <a:pt x="2462" y="734"/>
                      <a:pt x="917" y="2279"/>
                    </a:cubicBezTo>
                    <a:cubicBezTo>
                      <a:pt x="576" y="2645"/>
                      <a:pt x="262" y="3038"/>
                      <a:pt x="0" y="3457"/>
                    </a:cubicBezTo>
                    <a:cubicBezTo>
                      <a:pt x="3090" y="9479"/>
                      <a:pt x="9086" y="13381"/>
                      <a:pt x="16077" y="13381"/>
                    </a:cubicBezTo>
                    <a:lnTo>
                      <a:pt x="16235" y="13381"/>
                    </a:lnTo>
                    <a:cubicBezTo>
                      <a:pt x="16758" y="13381"/>
                      <a:pt x="17256" y="13355"/>
                      <a:pt x="17753" y="13328"/>
                    </a:cubicBezTo>
                    <a:cubicBezTo>
                      <a:pt x="17858" y="13145"/>
                      <a:pt x="17963" y="12936"/>
                      <a:pt x="18041" y="12726"/>
                    </a:cubicBezTo>
                    <a:cubicBezTo>
                      <a:pt x="18853" y="10736"/>
                      <a:pt x="18617" y="8458"/>
                      <a:pt x="17675" y="6599"/>
                    </a:cubicBezTo>
                    <a:cubicBezTo>
                      <a:pt x="16732" y="4740"/>
                      <a:pt x="15161" y="3247"/>
                      <a:pt x="13380" y="2121"/>
                    </a:cubicBezTo>
                    <a:cubicBezTo>
                      <a:pt x="11521" y="943"/>
                      <a:pt x="9400" y="79"/>
                      <a:pt x="7149" y="1"/>
                    </a:cubicBezTo>
                    <a:close/>
                  </a:path>
                </a:pathLst>
              </a:custGeom>
              <a:solidFill>
                <a:srgbClr val="F78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9" name="Google Shape;1689;p46"/>
              <p:cNvSpPr/>
              <p:nvPr/>
            </p:nvSpPr>
            <p:spPr>
              <a:xfrm>
                <a:off x="5483512" y="2266562"/>
                <a:ext cx="70150" cy="172130"/>
              </a:xfrm>
              <a:custGeom>
                <a:avLst/>
                <a:gdLst/>
                <a:ahLst/>
                <a:cxnLst/>
                <a:rect l="l" t="t" r="r" b="b"/>
                <a:pathLst>
                  <a:path w="4269" h="10475" extrusionOk="0">
                    <a:moveTo>
                      <a:pt x="4269" y="1"/>
                    </a:moveTo>
                    <a:lnTo>
                      <a:pt x="4269" y="1"/>
                    </a:lnTo>
                    <a:cubicBezTo>
                      <a:pt x="2933" y="1415"/>
                      <a:pt x="1938" y="3169"/>
                      <a:pt x="1284" y="4950"/>
                    </a:cubicBezTo>
                    <a:cubicBezTo>
                      <a:pt x="629" y="6756"/>
                      <a:pt x="263" y="8616"/>
                      <a:pt x="1" y="10475"/>
                    </a:cubicBezTo>
                    <a:cubicBezTo>
                      <a:pt x="2698" y="7935"/>
                      <a:pt x="3798" y="4269"/>
                      <a:pt x="4269" y="1"/>
                    </a:cubicBezTo>
                    <a:close/>
                  </a:path>
                </a:pathLst>
              </a:custGeom>
              <a:solidFill>
                <a:srgbClr val="F78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0" name="Google Shape;1690;p46"/>
              <p:cNvSpPr/>
              <p:nvPr/>
            </p:nvSpPr>
            <p:spPr>
              <a:xfrm>
                <a:off x="5308228" y="2266841"/>
                <a:ext cx="164111" cy="71629"/>
              </a:xfrm>
              <a:custGeom>
                <a:avLst/>
                <a:gdLst/>
                <a:ahLst/>
                <a:cxnLst/>
                <a:rect l="l" t="t" r="r" b="b"/>
                <a:pathLst>
                  <a:path w="9987" h="4359" extrusionOk="0">
                    <a:moveTo>
                      <a:pt x="1958" y="0"/>
                    </a:moveTo>
                    <a:cubicBezTo>
                      <a:pt x="1692" y="0"/>
                      <a:pt x="1432" y="47"/>
                      <a:pt x="1163" y="167"/>
                    </a:cubicBezTo>
                    <a:cubicBezTo>
                      <a:pt x="1" y="658"/>
                      <a:pt x="2023" y="4359"/>
                      <a:pt x="4968" y="4359"/>
                    </a:cubicBezTo>
                    <a:cubicBezTo>
                      <a:pt x="5009" y="4359"/>
                      <a:pt x="5050" y="4358"/>
                      <a:pt x="5091" y="4357"/>
                    </a:cubicBezTo>
                    <a:cubicBezTo>
                      <a:pt x="8102" y="4252"/>
                      <a:pt x="9987" y="1660"/>
                      <a:pt x="9306" y="586"/>
                    </a:cubicBezTo>
                    <a:cubicBezTo>
                      <a:pt x="9219" y="463"/>
                      <a:pt x="9054" y="420"/>
                      <a:pt x="8815" y="420"/>
                    </a:cubicBezTo>
                    <a:cubicBezTo>
                      <a:pt x="8261" y="420"/>
                      <a:pt x="7308" y="651"/>
                      <a:pt x="6004" y="651"/>
                    </a:cubicBezTo>
                    <a:cubicBezTo>
                      <a:pt x="5836" y="651"/>
                      <a:pt x="5663" y="647"/>
                      <a:pt x="5483" y="639"/>
                    </a:cubicBezTo>
                    <a:cubicBezTo>
                      <a:pt x="3827" y="538"/>
                      <a:pt x="2856" y="0"/>
                      <a:pt x="1958" y="0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1" name="Google Shape;1691;p46"/>
              <p:cNvSpPr/>
              <p:nvPr/>
            </p:nvSpPr>
            <p:spPr>
              <a:xfrm>
                <a:off x="5321735" y="2280234"/>
                <a:ext cx="95966" cy="58237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3544" extrusionOk="0">
                    <a:moveTo>
                      <a:pt x="547" y="0"/>
                    </a:moveTo>
                    <a:cubicBezTo>
                      <a:pt x="353" y="0"/>
                      <a:pt x="168" y="26"/>
                      <a:pt x="0" y="85"/>
                    </a:cubicBezTo>
                    <a:cubicBezTo>
                      <a:pt x="129" y="1321"/>
                      <a:pt x="1852" y="3544"/>
                      <a:pt x="4150" y="3544"/>
                    </a:cubicBezTo>
                    <a:cubicBezTo>
                      <a:pt x="4189" y="3544"/>
                      <a:pt x="4229" y="3543"/>
                      <a:pt x="4269" y="3542"/>
                    </a:cubicBezTo>
                    <a:cubicBezTo>
                      <a:pt x="4845" y="3516"/>
                      <a:pt x="5368" y="3411"/>
                      <a:pt x="5840" y="3254"/>
                    </a:cubicBezTo>
                    <a:cubicBezTo>
                      <a:pt x="5106" y="2206"/>
                      <a:pt x="4059" y="1395"/>
                      <a:pt x="3038" y="819"/>
                    </a:cubicBezTo>
                    <a:cubicBezTo>
                      <a:pt x="2400" y="478"/>
                      <a:pt x="1383" y="0"/>
                      <a:pt x="547" y="0"/>
                    </a:cubicBezTo>
                    <a:close/>
                  </a:path>
                </a:pathLst>
              </a:custGeom>
              <a:solidFill>
                <a:srgbClr val="F0442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2" name="Google Shape;1692;p46"/>
              <p:cNvSpPr/>
              <p:nvPr/>
            </p:nvSpPr>
            <p:spPr>
              <a:xfrm>
                <a:off x="5398327" y="2152816"/>
                <a:ext cx="62838" cy="112990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6876" extrusionOk="0">
                    <a:moveTo>
                      <a:pt x="1060" y="0"/>
                    </a:moveTo>
                    <a:cubicBezTo>
                      <a:pt x="968" y="0"/>
                      <a:pt x="875" y="39"/>
                      <a:pt x="812" y="115"/>
                    </a:cubicBezTo>
                    <a:cubicBezTo>
                      <a:pt x="550" y="455"/>
                      <a:pt x="550" y="1005"/>
                      <a:pt x="498" y="1424"/>
                    </a:cubicBezTo>
                    <a:cubicBezTo>
                      <a:pt x="445" y="1869"/>
                      <a:pt x="419" y="2314"/>
                      <a:pt x="367" y="2760"/>
                    </a:cubicBezTo>
                    <a:cubicBezTo>
                      <a:pt x="315" y="3467"/>
                      <a:pt x="0" y="4514"/>
                      <a:pt x="681" y="4959"/>
                    </a:cubicBezTo>
                    <a:cubicBezTo>
                      <a:pt x="867" y="5089"/>
                      <a:pt x="1092" y="5140"/>
                      <a:pt x="1319" y="5140"/>
                    </a:cubicBezTo>
                    <a:cubicBezTo>
                      <a:pt x="1412" y="5140"/>
                      <a:pt x="1506" y="5131"/>
                      <a:pt x="1598" y="5116"/>
                    </a:cubicBezTo>
                    <a:cubicBezTo>
                      <a:pt x="1964" y="5090"/>
                      <a:pt x="2305" y="4881"/>
                      <a:pt x="2671" y="4854"/>
                    </a:cubicBezTo>
                    <a:cubicBezTo>
                      <a:pt x="2697" y="4848"/>
                      <a:pt x="2727" y="4845"/>
                      <a:pt x="2757" y="4845"/>
                    </a:cubicBezTo>
                    <a:cubicBezTo>
                      <a:pt x="2848" y="4845"/>
                      <a:pt x="2946" y="4874"/>
                      <a:pt x="2985" y="4933"/>
                    </a:cubicBezTo>
                    <a:cubicBezTo>
                      <a:pt x="3090" y="5064"/>
                      <a:pt x="2959" y="5326"/>
                      <a:pt x="2907" y="5430"/>
                    </a:cubicBezTo>
                    <a:cubicBezTo>
                      <a:pt x="2723" y="5849"/>
                      <a:pt x="2514" y="6242"/>
                      <a:pt x="2357" y="6661"/>
                    </a:cubicBezTo>
                    <a:cubicBezTo>
                      <a:pt x="2336" y="6744"/>
                      <a:pt x="2397" y="6876"/>
                      <a:pt x="2488" y="6876"/>
                    </a:cubicBezTo>
                    <a:cubicBezTo>
                      <a:pt x="2513" y="6876"/>
                      <a:pt x="2539" y="6866"/>
                      <a:pt x="2566" y="6844"/>
                    </a:cubicBezTo>
                    <a:cubicBezTo>
                      <a:pt x="2907" y="6556"/>
                      <a:pt x="3195" y="6216"/>
                      <a:pt x="3404" y="5823"/>
                    </a:cubicBezTo>
                    <a:cubicBezTo>
                      <a:pt x="3588" y="5483"/>
                      <a:pt x="3823" y="5064"/>
                      <a:pt x="3718" y="4671"/>
                    </a:cubicBezTo>
                    <a:cubicBezTo>
                      <a:pt x="3640" y="4331"/>
                      <a:pt x="3352" y="4095"/>
                      <a:pt x="3011" y="4016"/>
                    </a:cubicBezTo>
                    <a:cubicBezTo>
                      <a:pt x="2938" y="4002"/>
                      <a:pt x="2864" y="3995"/>
                      <a:pt x="2792" y="3995"/>
                    </a:cubicBezTo>
                    <a:cubicBezTo>
                      <a:pt x="2480" y="3995"/>
                      <a:pt x="2178" y="4115"/>
                      <a:pt x="1859" y="4200"/>
                    </a:cubicBezTo>
                    <a:cubicBezTo>
                      <a:pt x="1754" y="4230"/>
                      <a:pt x="1579" y="4277"/>
                      <a:pt x="1425" y="4277"/>
                    </a:cubicBezTo>
                    <a:cubicBezTo>
                      <a:pt x="1311" y="4277"/>
                      <a:pt x="1208" y="4251"/>
                      <a:pt x="1152" y="4174"/>
                    </a:cubicBezTo>
                    <a:cubicBezTo>
                      <a:pt x="1074" y="4069"/>
                      <a:pt x="1152" y="3781"/>
                      <a:pt x="1152" y="3650"/>
                    </a:cubicBezTo>
                    <a:cubicBezTo>
                      <a:pt x="1179" y="3388"/>
                      <a:pt x="1205" y="3152"/>
                      <a:pt x="1231" y="2891"/>
                    </a:cubicBezTo>
                    <a:cubicBezTo>
                      <a:pt x="1283" y="2445"/>
                      <a:pt x="1310" y="1974"/>
                      <a:pt x="1362" y="1503"/>
                    </a:cubicBezTo>
                    <a:cubicBezTo>
                      <a:pt x="1388" y="1084"/>
                      <a:pt x="1519" y="508"/>
                      <a:pt x="1310" y="141"/>
                    </a:cubicBezTo>
                    <a:cubicBezTo>
                      <a:pt x="1255" y="46"/>
                      <a:pt x="1158" y="0"/>
                      <a:pt x="1060" y="0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3" name="Google Shape;1693;p46"/>
              <p:cNvSpPr/>
              <p:nvPr/>
            </p:nvSpPr>
            <p:spPr>
              <a:xfrm>
                <a:off x="5280852" y="2155083"/>
                <a:ext cx="41755" cy="60767"/>
              </a:xfrm>
              <a:custGeom>
                <a:avLst/>
                <a:gdLst/>
                <a:ahLst/>
                <a:cxnLst/>
                <a:rect l="l" t="t" r="r" b="b"/>
                <a:pathLst>
                  <a:path w="2541" h="3698" extrusionOk="0">
                    <a:moveTo>
                      <a:pt x="1303" y="1"/>
                    </a:moveTo>
                    <a:cubicBezTo>
                      <a:pt x="673" y="1"/>
                      <a:pt x="129" y="794"/>
                      <a:pt x="53" y="1784"/>
                    </a:cubicBezTo>
                    <a:cubicBezTo>
                      <a:pt x="1" y="2805"/>
                      <a:pt x="498" y="3669"/>
                      <a:pt x="1153" y="3695"/>
                    </a:cubicBezTo>
                    <a:cubicBezTo>
                      <a:pt x="1174" y="3697"/>
                      <a:pt x="1195" y="3698"/>
                      <a:pt x="1215" y="3698"/>
                    </a:cubicBezTo>
                    <a:cubicBezTo>
                      <a:pt x="1869" y="3698"/>
                      <a:pt x="2412" y="2905"/>
                      <a:pt x="2462" y="1915"/>
                    </a:cubicBezTo>
                    <a:cubicBezTo>
                      <a:pt x="2541" y="893"/>
                      <a:pt x="2043" y="29"/>
                      <a:pt x="1363" y="3"/>
                    </a:cubicBezTo>
                    <a:cubicBezTo>
                      <a:pt x="1342" y="2"/>
                      <a:pt x="1322" y="1"/>
                      <a:pt x="1303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4" name="Google Shape;1694;p46"/>
              <p:cNvSpPr/>
              <p:nvPr/>
            </p:nvSpPr>
            <p:spPr>
              <a:xfrm>
                <a:off x="5473193" y="2167161"/>
                <a:ext cx="33144" cy="51253"/>
              </a:xfrm>
              <a:custGeom>
                <a:avLst/>
                <a:gdLst/>
                <a:ahLst/>
                <a:cxnLst/>
                <a:rect l="l" t="t" r="r" b="b"/>
                <a:pathLst>
                  <a:path w="2017" h="3119" extrusionOk="0">
                    <a:moveTo>
                      <a:pt x="1071" y="1"/>
                    </a:moveTo>
                    <a:cubicBezTo>
                      <a:pt x="559" y="1"/>
                      <a:pt x="104" y="672"/>
                      <a:pt x="53" y="1520"/>
                    </a:cubicBezTo>
                    <a:cubicBezTo>
                      <a:pt x="0" y="2358"/>
                      <a:pt x="393" y="3091"/>
                      <a:pt x="917" y="3117"/>
                    </a:cubicBezTo>
                    <a:cubicBezTo>
                      <a:pt x="927" y="3118"/>
                      <a:pt x="937" y="3118"/>
                      <a:pt x="948" y="3118"/>
                    </a:cubicBezTo>
                    <a:cubicBezTo>
                      <a:pt x="1484" y="3118"/>
                      <a:pt x="1939" y="2447"/>
                      <a:pt x="1964" y="1625"/>
                    </a:cubicBezTo>
                    <a:cubicBezTo>
                      <a:pt x="2017" y="761"/>
                      <a:pt x="1624" y="28"/>
                      <a:pt x="1100" y="1"/>
                    </a:cubicBezTo>
                    <a:cubicBezTo>
                      <a:pt x="1090" y="1"/>
                      <a:pt x="1081" y="1"/>
                      <a:pt x="1071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5" name="Google Shape;1695;p46"/>
              <p:cNvSpPr/>
              <p:nvPr/>
            </p:nvSpPr>
            <p:spPr>
              <a:xfrm>
                <a:off x="5238275" y="2043441"/>
                <a:ext cx="108865" cy="73716"/>
              </a:xfrm>
              <a:custGeom>
                <a:avLst/>
                <a:gdLst/>
                <a:ahLst/>
                <a:cxnLst/>
                <a:rect l="l" t="t" r="r" b="b"/>
                <a:pathLst>
                  <a:path w="6625" h="4486" extrusionOk="0">
                    <a:moveTo>
                      <a:pt x="4805" y="1"/>
                    </a:moveTo>
                    <a:cubicBezTo>
                      <a:pt x="4705" y="1"/>
                      <a:pt x="4604" y="6"/>
                      <a:pt x="4503" y="15"/>
                    </a:cubicBezTo>
                    <a:cubicBezTo>
                      <a:pt x="3430" y="120"/>
                      <a:pt x="2382" y="696"/>
                      <a:pt x="1623" y="1351"/>
                    </a:cubicBezTo>
                    <a:cubicBezTo>
                      <a:pt x="838" y="2058"/>
                      <a:pt x="131" y="3027"/>
                      <a:pt x="78" y="4022"/>
                    </a:cubicBezTo>
                    <a:cubicBezTo>
                      <a:pt x="1" y="4254"/>
                      <a:pt x="209" y="4486"/>
                      <a:pt x="461" y="4486"/>
                    </a:cubicBezTo>
                    <a:cubicBezTo>
                      <a:pt x="550" y="4486"/>
                      <a:pt x="644" y="4457"/>
                      <a:pt x="733" y="4388"/>
                    </a:cubicBezTo>
                    <a:cubicBezTo>
                      <a:pt x="1649" y="3760"/>
                      <a:pt x="2671" y="3288"/>
                      <a:pt x="3770" y="3079"/>
                    </a:cubicBezTo>
                    <a:cubicBezTo>
                      <a:pt x="4346" y="2948"/>
                      <a:pt x="4922" y="2922"/>
                      <a:pt x="5472" y="2686"/>
                    </a:cubicBezTo>
                    <a:cubicBezTo>
                      <a:pt x="5996" y="2477"/>
                      <a:pt x="6441" y="2058"/>
                      <a:pt x="6546" y="1560"/>
                    </a:cubicBezTo>
                    <a:cubicBezTo>
                      <a:pt x="6624" y="1115"/>
                      <a:pt x="6389" y="670"/>
                      <a:pt x="6022" y="382"/>
                    </a:cubicBezTo>
                    <a:cubicBezTo>
                      <a:pt x="5680" y="104"/>
                      <a:pt x="5250" y="1"/>
                      <a:pt x="48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6" name="Google Shape;1696;p46"/>
              <p:cNvSpPr/>
              <p:nvPr/>
            </p:nvSpPr>
            <p:spPr>
              <a:xfrm>
                <a:off x="5449957" y="2049669"/>
                <a:ext cx="78942" cy="63955"/>
              </a:xfrm>
              <a:custGeom>
                <a:avLst/>
                <a:gdLst/>
                <a:ahLst/>
                <a:cxnLst/>
                <a:rect l="l" t="t" r="r" b="b"/>
                <a:pathLst>
                  <a:path w="4804" h="3892" extrusionOk="0">
                    <a:moveTo>
                      <a:pt x="1418" y="0"/>
                    </a:moveTo>
                    <a:cubicBezTo>
                      <a:pt x="1098" y="0"/>
                      <a:pt x="781" y="93"/>
                      <a:pt x="524" y="291"/>
                    </a:cubicBezTo>
                    <a:cubicBezTo>
                      <a:pt x="210" y="527"/>
                      <a:pt x="0" y="893"/>
                      <a:pt x="27" y="1260"/>
                    </a:cubicBezTo>
                    <a:cubicBezTo>
                      <a:pt x="53" y="1705"/>
                      <a:pt x="367" y="2072"/>
                      <a:pt x="734" y="2255"/>
                    </a:cubicBezTo>
                    <a:cubicBezTo>
                      <a:pt x="1153" y="2464"/>
                      <a:pt x="1571" y="2491"/>
                      <a:pt x="2017" y="2621"/>
                    </a:cubicBezTo>
                    <a:cubicBezTo>
                      <a:pt x="2828" y="2831"/>
                      <a:pt x="3588" y="3250"/>
                      <a:pt x="4216" y="3800"/>
                    </a:cubicBezTo>
                    <a:cubicBezTo>
                      <a:pt x="4281" y="3864"/>
                      <a:pt x="4355" y="3892"/>
                      <a:pt x="4428" y="3892"/>
                    </a:cubicBezTo>
                    <a:cubicBezTo>
                      <a:pt x="4621" y="3892"/>
                      <a:pt x="4804" y="3702"/>
                      <a:pt x="4766" y="3512"/>
                    </a:cubicBezTo>
                    <a:cubicBezTo>
                      <a:pt x="4792" y="2674"/>
                      <a:pt x="4347" y="1862"/>
                      <a:pt x="3797" y="1234"/>
                    </a:cubicBezTo>
                    <a:cubicBezTo>
                      <a:pt x="3273" y="658"/>
                      <a:pt x="2514" y="160"/>
                      <a:pt x="1729" y="29"/>
                    </a:cubicBezTo>
                    <a:cubicBezTo>
                      <a:pt x="1626" y="10"/>
                      <a:pt x="1522" y="0"/>
                      <a:pt x="1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7" name="Google Shape;1697;p46"/>
              <p:cNvSpPr/>
              <p:nvPr/>
            </p:nvSpPr>
            <p:spPr>
              <a:xfrm>
                <a:off x="4726243" y="3146048"/>
                <a:ext cx="182450" cy="244384"/>
              </a:xfrm>
              <a:custGeom>
                <a:avLst/>
                <a:gdLst/>
                <a:ahLst/>
                <a:cxnLst/>
                <a:rect l="l" t="t" r="r" b="b"/>
                <a:pathLst>
                  <a:path w="11103" h="14872" extrusionOk="0">
                    <a:moveTo>
                      <a:pt x="5263" y="1"/>
                    </a:moveTo>
                    <a:cubicBezTo>
                      <a:pt x="5106" y="891"/>
                      <a:pt x="4478" y="3640"/>
                      <a:pt x="3771" y="4792"/>
                    </a:cubicBezTo>
                    <a:cubicBezTo>
                      <a:pt x="3116" y="6285"/>
                      <a:pt x="79" y="9139"/>
                      <a:pt x="367" y="9453"/>
                    </a:cubicBezTo>
                    <a:cubicBezTo>
                      <a:pt x="412" y="9504"/>
                      <a:pt x="482" y="9526"/>
                      <a:pt x="571" y="9526"/>
                    </a:cubicBezTo>
                    <a:cubicBezTo>
                      <a:pt x="1266" y="9526"/>
                      <a:pt x="3113" y="8164"/>
                      <a:pt x="3090" y="8118"/>
                    </a:cubicBezTo>
                    <a:lnTo>
                      <a:pt x="3090" y="8118"/>
                    </a:lnTo>
                    <a:cubicBezTo>
                      <a:pt x="3195" y="8223"/>
                      <a:pt x="0" y="11705"/>
                      <a:pt x="367" y="12124"/>
                    </a:cubicBezTo>
                    <a:cubicBezTo>
                      <a:pt x="419" y="12184"/>
                      <a:pt x="500" y="12211"/>
                      <a:pt x="603" y="12211"/>
                    </a:cubicBezTo>
                    <a:cubicBezTo>
                      <a:pt x="1585" y="12211"/>
                      <a:pt x="4599" y="9760"/>
                      <a:pt x="4504" y="9689"/>
                    </a:cubicBezTo>
                    <a:lnTo>
                      <a:pt x="4504" y="9689"/>
                    </a:lnTo>
                    <a:cubicBezTo>
                      <a:pt x="4661" y="9767"/>
                      <a:pt x="1257" y="14035"/>
                      <a:pt x="1886" y="14559"/>
                    </a:cubicBezTo>
                    <a:cubicBezTo>
                      <a:pt x="1955" y="14611"/>
                      <a:pt x="2038" y="14635"/>
                      <a:pt x="2133" y="14635"/>
                    </a:cubicBezTo>
                    <a:cubicBezTo>
                      <a:pt x="3275" y="14635"/>
                      <a:pt x="6037" y="11093"/>
                      <a:pt x="6206" y="10658"/>
                    </a:cubicBezTo>
                    <a:lnTo>
                      <a:pt x="6206" y="10658"/>
                    </a:lnTo>
                    <a:cubicBezTo>
                      <a:pt x="6075" y="11103"/>
                      <a:pt x="4190" y="14585"/>
                      <a:pt x="4844" y="14847"/>
                    </a:cubicBezTo>
                    <a:cubicBezTo>
                      <a:pt x="4883" y="14864"/>
                      <a:pt x="4926" y="14871"/>
                      <a:pt x="4971" y="14871"/>
                    </a:cubicBezTo>
                    <a:cubicBezTo>
                      <a:pt x="6087" y="14871"/>
                      <a:pt x="9061" y="10117"/>
                      <a:pt x="9086" y="9689"/>
                    </a:cubicBezTo>
                    <a:lnTo>
                      <a:pt x="9086" y="9689"/>
                    </a:lnTo>
                    <a:cubicBezTo>
                      <a:pt x="9138" y="9976"/>
                      <a:pt x="9061" y="12962"/>
                      <a:pt x="9784" y="12962"/>
                    </a:cubicBezTo>
                    <a:cubicBezTo>
                      <a:pt x="9787" y="12962"/>
                      <a:pt x="9790" y="12962"/>
                      <a:pt x="9793" y="12962"/>
                    </a:cubicBezTo>
                    <a:cubicBezTo>
                      <a:pt x="10893" y="12883"/>
                      <a:pt x="11076" y="5892"/>
                      <a:pt x="10841" y="4609"/>
                    </a:cubicBezTo>
                    <a:cubicBezTo>
                      <a:pt x="10893" y="3824"/>
                      <a:pt x="11024" y="2462"/>
                      <a:pt x="11102" y="1441"/>
                    </a:cubicBezTo>
                    <a:cubicBezTo>
                      <a:pt x="9165" y="1022"/>
                      <a:pt x="7201" y="551"/>
                      <a:pt x="5263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8" name="Google Shape;1698;p46"/>
              <p:cNvSpPr/>
              <p:nvPr/>
            </p:nvSpPr>
            <p:spPr>
              <a:xfrm>
                <a:off x="4770561" y="2550500"/>
                <a:ext cx="284857" cy="717755"/>
              </a:xfrm>
              <a:custGeom>
                <a:avLst/>
                <a:gdLst/>
                <a:ahLst/>
                <a:cxnLst/>
                <a:rect l="l" t="t" r="r" b="b"/>
                <a:pathLst>
                  <a:path w="17335" h="43679" extrusionOk="0">
                    <a:moveTo>
                      <a:pt x="12959" y="1"/>
                    </a:moveTo>
                    <a:cubicBezTo>
                      <a:pt x="12387" y="1"/>
                      <a:pt x="11795" y="310"/>
                      <a:pt x="11207" y="1025"/>
                    </a:cubicBezTo>
                    <a:cubicBezTo>
                      <a:pt x="8824" y="3931"/>
                      <a:pt x="2488" y="20584"/>
                      <a:pt x="341" y="39071"/>
                    </a:cubicBezTo>
                    <a:cubicBezTo>
                      <a:pt x="341" y="39175"/>
                      <a:pt x="341" y="39254"/>
                      <a:pt x="315" y="39332"/>
                    </a:cubicBezTo>
                    <a:cubicBezTo>
                      <a:pt x="262" y="39908"/>
                      <a:pt x="210" y="40485"/>
                      <a:pt x="131" y="41061"/>
                    </a:cubicBezTo>
                    <a:cubicBezTo>
                      <a:pt x="0" y="42605"/>
                      <a:pt x="6913" y="43627"/>
                      <a:pt x="9715" y="43679"/>
                    </a:cubicBezTo>
                    <a:cubicBezTo>
                      <a:pt x="9715" y="43679"/>
                      <a:pt x="9819" y="42998"/>
                      <a:pt x="10029" y="41820"/>
                    </a:cubicBezTo>
                    <a:cubicBezTo>
                      <a:pt x="10029" y="41715"/>
                      <a:pt x="10055" y="41610"/>
                      <a:pt x="10055" y="41532"/>
                    </a:cubicBezTo>
                    <a:cubicBezTo>
                      <a:pt x="10553" y="38442"/>
                      <a:pt x="11574" y="32367"/>
                      <a:pt x="12804" y="25533"/>
                    </a:cubicBezTo>
                    <a:cubicBezTo>
                      <a:pt x="14611" y="15662"/>
                      <a:pt x="17334" y="13017"/>
                      <a:pt x="17230" y="8461"/>
                    </a:cubicBezTo>
                    <a:cubicBezTo>
                      <a:pt x="17146" y="4806"/>
                      <a:pt x="15213" y="1"/>
                      <a:pt x="12959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9" name="Google Shape;1699;p46"/>
              <p:cNvSpPr/>
              <p:nvPr/>
            </p:nvSpPr>
            <p:spPr>
              <a:xfrm>
                <a:off x="4959024" y="2735136"/>
                <a:ext cx="89935" cy="36059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21944" extrusionOk="0">
                    <a:moveTo>
                      <a:pt x="5473" y="1"/>
                    </a:moveTo>
                    <a:cubicBezTo>
                      <a:pt x="4739" y="3274"/>
                      <a:pt x="2749" y="6573"/>
                      <a:pt x="1335" y="14297"/>
                    </a:cubicBezTo>
                    <a:cubicBezTo>
                      <a:pt x="1152" y="15397"/>
                      <a:pt x="943" y="16497"/>
                      <a:pt x="759" y="17544"/>
                    </a:cubicBezTo>
                    <a:cubicBezTo>
                      <a:pt x="812" y="17492"/>
                      <a:pt x="890" y="17439"/>
                      <a:pt x="943" y="17387"/>
                    </a:cubicBezTo>
                    <a:lnTo>
                      <a:pt x="1152" y="16392"/>
                    </a:lnTo>
                    <a:cubicBezTo>
                      <a:pt x="1519" y="14533"/>
                      <a:pt x="1833" y="12674"/>
                      <a:pt x="2304" y="10841"/>
                    </a:cubicBezTo>
                    <a:cubicBezTo>
                      <a:pt x="2723" y="9008"/>
                      <a:pt x="3273" y="7228"/>
                      <a:pt x="3849" y="5421"/>
                    </a:cubicBezTo>
                    <a:cubicBezTo>
                      <a:pt x="4425" y="3640"/>
                      <a:pt x="5132" y="1860"/>
                      <a:pt x="5473" y="1"/>
                    </a:cubicBezTo>
                    <a:close/>
                    <a:moveTo>
                      <a:pt x="105" y="21315"/>
                    </a:moveTo>
                    <a:cubicBezTo>
                      <a:pt x="52" y="21524"/>
                      <a:pt x="26" y="21734"/>
                      <a:pt x="0" y="21943"/>
                    </a:cubicBezTo>
                    <a:cubicBezTo>
                      <a:pt x="52" y="21734"/>
                      <a:pt x="79" y="21524"/>
                      <a:pt x="131" y="21315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0" name="Google Shape;1700;p46"/>
              <p:cNvSpPr/>
              <p:nvPr/>
            </p:nvSpPr>
            <p:spPr>
              <a:xfrm>
                <a:off x="4960733" y="3020848"/>
                <a:ext cx="13787" cy="64547"/>
              </a:xfrm>
              <a:custGeom>
                <a:avLst/>
                <a:gdLst/>
                <a:ahLst/>
                <a:cxnLst/>
                <a:rect l="l" t="t" r="r" b="b"/>
                <a:pathLst>
                  <a:path w="839" h="3928" extrusionOk="0">
                    <a:moveTo>
                      <a:pt x="839" y="0"/>
                    </a:moveTo>
                    <a:lnTo>
                      <a:pt x="839" y="0"/>
                    </a:lnTo>
                    <a:cubicBezTo>
                      <a:pt x="786" y="52"/>
                      <a:pt x="708" y="105"/>
                      <a:pt x="655" y="157"/>
                    </a:cubicBezTo>
                    <a:cubicBezTo>
                      <a:pt x="420" y="1466"/>
                      <a:pt x="210" y="2723"/>
                      <a:pt x="1" y="3928"/>
                    </a:cubicBezTo>
                    <a:lnTo>
                      <a:pt x="27" y="3928"/>
                    </a:lnTo>
                    <a:cubicBezTo>
                      <a:pt x="184" y="3195"/>
                      <a:pt x="341" y="2488"/>
                      <a:pt x="498" y="1781"/>
                    </a:cubicBezTo>
                    <a:lnTo>
                      <a:pt x="839" y="0"/>
                    </a:ln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1" name="Google Shape;1701;p46"/>
              <p:cNvSpPr/>
              <p:nvPr/>
            </p:nvSpPr>
            <p:spPr>
              <a:xfrm>
                <a:off x="4959024" y="2735136"/>
                <a:ext cx="89935" cy="36059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21944" extrusionOk="0">
                    <a:moveTo>
                      <a:pt x="5473" y="1"/>
                    </a:moveTo>
                    <a:lnTo>
                      <a:pt x="5473" y="1"/>
                    </a:lnTo>
                    <a:cubicBezTo>
                      <a:pt x="5211" y="891"/>
                      <a:pt x="4897" y="1781"/>
                      <a:pt x="4556" y="2671"/>
                    </a:cubicBezTo>
                    <a:lnTo>
                      <a:pt x="3535" y="5316"/>
                    </a:lnTo>
                    <a:cubicBezTo>
                      <a:pt x="2880" y="7097"/>
                      <a:pt x="2330" y="8903"/>
                      <a:pt x="1885" y="10762"/>
                    </a:cubicBezTo>
                    <a:cubicBezTo>
                      <a:pt x="1440" y="12595"/>
                      <a:pt x="1100" y="14454"/>
                      <a:pt x="812" y="16340"/>
                    </a:cubicBezTo>
                    <a:lnTo>
                      <a:pt x="393" y="19141"/>
                    </a:lnTo>
                    <a:cubicBezTo>
                      <a:pt x="262" y="20058"/>
                      <a:pt x="105" y="21000"/>
                      <a:pt x="0" y="21943"/>
                    </a:cubicBezTo>
                    <a:cubicBezTo>
                      <a:pt x="26" y="21734"/>
                      <a:pt x="52" y="21524"/>
                      <a:pt x="105" y="21315"/>
                    </a:cubicBezTo>
                    <a:cubicBezTo>
                      <a:pt x="314" y="20110"/>
                      <a:pt x="524" y="18853"/>
                      <a:pt x="759" y="17544"/>
                    </a:cubicBezTo>
                    <a:cubicBezTo>
                      <a:pt x="943" y="16497"/>
                      <a:pt x="1152" y="15397"/>
                      <a:pt x="1335" y="14297"/>
                    </a:cubicBezTo>
                    <a:cubicBezTo>
                      <a:pt x="2749" y="6573"/>
                      <a:pt x="4739" y="3274"/>
                      <a:pt x="5473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2" name="Google Shape;1702;p46"/>
              <p:cNvSpPr/>
              <p:nvPr/>
            </p:nvSpPr>
            <p:spPr>
              <a:xfrm>
                <a:off x="4775720" y="3192519"/>
                <a:ext cx="160085" cy="45189"/>
              </a:xfrm>
              <a:custGeom>
                <a:avLst/>
                <a:gdLst/>
                <a:ahLst/>
                <a:cxnLst/>
                <a:rect l="l" t="t" r="r" b="b"/>
                <a:pathLst>
                  <a:path w="9742" h="2750" extrusionOk="0">
                    <a:moveTo>
                      <a:pt x="27" y="1"/>
                    </a:moveTo>
                    <a:cubicBezTo>
                      <a:pt x="27" y="105"/>
                      <a:pt x="27" y="184"/>
                      <a:pt x="1" y="262"/>
                    </a:cubicBezTo>
                    <a:cubicBezTo>
                      <a:pt x="1729" y="708"/>
                      <a:pt x="3457" y="1179"/>
                      <a:pt x="5185" y="1598"/>
                    </a:cubicBezTo>
                    <a:cubicBezTo>
                      <a:pt x="6678" y="1991"/>
                      <a:pt x="8196" y="2410"/>
                      <a:pt x="9715" y="2750"/>
                    </a:cubicBezTo>
                    <a:cubicBezTo>
                      <a:pt x="9715" y="2645"/>
                      <a:pt x="9741" y="2540"/>
                      <a:pt x="9741" y="2462"/>
                    </a:cubicBezTo>
                    <a:cubicBezTo>
                      <a:pt x="8275" y="2017"/>
                      <a:pt x="6756" y="1676"/>
                      <a:pt x="5264" y="1310"/>
                    </a:cubicBezTo>
                    <a:cubicBezTo>
                      <a:pt x="3509" y="865"/>
                      <a:pt x="1781" y="446"/>
                      <a:pt x="27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" name="Google Shape;1703;p46"/>
            <p:cNvGrpSpPr/>
            <p:nvPr/>
          </p:nvGrpSpPr>
          <p:grpSpPr>
            <a:xfrm>
              <a:off x="3440163" y="1733556"/>
              <a:ext cx="1049882" cy="2244669"/>
              <a:chOff x="3440163" y="1733556"/>
              <a:chExt cx="1049882" cy="2244669"/>
            </a:xfrm>
          </p:grpSpPr>
          <p:sp>
            <p:nvSpPr>
              <p:cNvPr id="5" name="Google Shape;1704;p46"/>
              <p:cNvSpPr/>
              <p:nvPr/>
            </p:nvSpPr>
            <p:spPr>
              <a:xfrm>
                <a:off x="4291672" y="3124538"/>
                <a:ext cx="198373" cy="263774"/>
              </a:xfrm>
              <a:custGeom>
                <a:avLst/>
                <a:gdLst/>
                <a:ahLst/>
                <a:cxnLst/>
                <a:rect l="l" t="t" r="r" b="b"/>
                <a:pathLst>
                  <a:path w="12072" h="16052" extrusionOk="0">
                    <a:moveTo>
                      <a:pt x="5577" y="0"/>
                    </a:moveTo>
                    <a:cubicBezTo>
                      <a:pt x="3744" y="812"/>
                      <a:pt x="1885" y="1571"/>
                      <a:pt x="0" y="2226"/>
                    </a:cubicBezTo>
                    <a:cubicBezTo>
                      <a:pt x="419" y="3064"/>
                      <a:pt x="1493" y="5656"/>
                      <a:pt x="1571" y="7018"/>
                    </a:cubicBezTo>
                    <a:cubicBezTo>
                      <a:pt x="1912" y="8615"/>
                      <a:pt x="1126" y="12700"/>
                      <a:pt x="1545" y="12805"/>
                    </a:cubicBezTo>
                    <a:cubicBezTo>
                      <a:pt x="1558" y="12808"/>
                      <a:pt x="1570" y="12809"/>
                      <a:pt x="1583" y="12809"/>
                    </a:cubicBezTo>
                    <a:cubicBezTo>
                      <a:pt x="2136" y="12809"/>
                      <a:pt x="3010" y="10134"/>
                      <a:pt x="2959" y="10134"/>
                    </a:cubicBezTo>
                    <a:cubicBezTo>
                      <a:pt x="3116" y="10134"/>
                      <a:pt x="2540" y="14821"/>
                      <a:pt x="3090" y="14952"/>
                    </a:cubicBezTo>
                    <a:cubicBezTo>
                      <a:pt x="3106" y="14955"/>
                      <a:pt x="3123" y="14957"/>
                      <a:pt x="3140" y="14957"/>
                    </a:cubicBezTo>
                    <a:cubicBezTo>
                      <a:pt x="3976" y="14957"/>
                      <a:pt x="5156" y="10578"/>
                      <a:pt x="5027" y="10553"/>
                    </a:cubicBezTo>
                    <a:cubicBezTo>
                      <a:pt x="5028" y="10553"/>
                      <a:pt x="5028" y="10553"/>
                      <a:pt x="5029" y="10553"/>
                    </a:cubicBezTo>
                    <a:cubicBezTo>
                      <a:pt x="5209" y="10553"/>
                      <a:pt x="4925" y="15999"/>
                      <a:pt x="5734" y="16051"/>
                    </a:cubicBezTo>
                    <a:cubicBezTo>
                      <a:pt x="5737" y="16051"/>
                      <a:pt x="5740" y="16052"/>
                      <a:pt x="5743" y="16052"/>
                    </a:cubicBezTo>
                    <a:cubicBezTo>
                      <a:pt x="6862" y="16052"/>
                      <a:pt x="7122" y="10840"/>
                      <a:pt x="6965" y="10369"/>
                    </a:cubicBezTo>
                    <a:lnTo>
                      <a:pt x="6965" y="10369"/>
                    </a:lnTo>
                    <a:cubicBezTo>
                      <a:pt x="7119" y="10804"/>
                      <a:pt x="7597" y="14565"/>
                      <a:pt x="8279" y="14565"/>
                    </a:cubicBezTo>
                    <a:cubicBezTo>
                      <a:pt x="8295" y="14565"/>
                      <a:pt x="8311" y="14563"/>
                      <a:pt x="8327" y="14559"/>
                    </a:cubicBezTo>
                    <a:cubicBezTo>
                      <a:pt x="9374" y="14323"/>
                      <a:pt x="8981" y="8275"/>
                      <a:pt x="8746" y="7882"/>
                    </a:cubicBezTo>
                    <a:lnTo>
                      <a:pt x="8746" y="7882"/>
                    </a:lnTo>
                    <a:cubicBezTo>
                      <a:pt x="8938" y="8098"/>
                      <a:pt x="10386" y="10187"/>
                      <a:pt x="11069" y="10187"/>
                    </a:cubicBezTo>
                    <a:cubicBezTo>
                      <a:pt x="11130" y="10187"/>
                      <a:pt x="11186" y="10171"/>
                      <a:pt x="11233" y="10134"/>
                    </a:cubicBezTo>
                    <a:cubicBezTo>
                      <a:pt x="12071" y="9427"/>
                      <a:pt x="8170" y="3640"/>
                      <a:pt x="7227" y="2724"/>
                    </a:cubicBezTo>
                    <a:cubicBezTo>
                      <a:pt x="6808" y="2069"/>
                      <a:pt x="6127" y="891"/>
                      <a:pt x="5577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" name="Google Shape;1705;p46"/>
              <p:cNvSpPr/>
              <p:nvPr/>
            </p:nvSpPr>
            <p:spPr>
              <a:xfrm>
                <a:off x="4111343" y="2560671"/>
                <a:ext cx="350735" cy="707156"/>
              </a:xfrm>
              <a:custGeom>
                <a:avLst/>
                <a:gdLst/>
                <a:ahLst/>
                <a:cxnLst/>
                <a:rect l="l" t="t" r="r" b="b"/>
                <a:pathLst>
                  <a:path w="21344" h="43034" extrusionOk="0">
                    <a:moveTo>
                      <a:pt x="3799" y="1"/>
                    </a:moveTo>
                    <a:cubicBezTo>
                      <a:pt x="1449" y="1"/>
                      <a:pt x="0" y="5157"/>
                      <a:pt x="343" y="8889"/>
                    </a:cubicBezTo>
                    <a:cubicBezTo>
                      <a:pt x="736" y="13446"/>
                      <a:pt x="3747" y="15776"/>
                      <a:pt x="6654" y="25359"/>
                    </a:cubicBezTo>
                    <a:cubicBezTo>
                      <a:pt x="8696" y="32010"/>
                      <a:pt x="10372" y="37928"/>
                      <a:pt x="11210" y="40939"/>
                    </a:cubicBezTo>
                    <a:cubicBezTo>
                      <a:pt x="11236" y="41018"/>
                      <a:pt x="11262" y="41122"/>
                      <a:pt x="11288" y="41227"/>
                    </a:cubicBezTo>
                    <a:cubicBezTo>
                      <a:pt x="11629" y="42379"/>
                      <a:pt x="11812" y="43034"/>
                      <a:pt x="11812" y="43034"/>
                    </a:cubicBezTo>
                    <a:cubicBezTo>
                      <a:pt x="14588" y="42667"/>
                      <a:pt x="21343" y="40861"/>
                      <a:pt x="21029" y="39368"/>
                    </a:cubicBezTo>
                    <a:cubicBezTo>
                      <a:pt x="20898" y="38792"/>
                      <a:pt x="20793" y="38216"/>
                      <a:pt x="20662" y="37666"/>
                    </a:cubicBezTo>
                    <a:cubicBezTo>
                      <a:pt x="20636" y="37561"/>
                      <a:pt x="20610" y="37483"/>
                      <a:pt x="20584" y="37404"/>
                    </a:cubicBezTo>
                    <a:cubicBezTo>
                      <a:pt x="16368" y="19285"/>
                      <a:pt x="8172" y="3443"/>
                      <a:pt x="5475" y="825"/>
                    </a:cubicBezTo>
                    <a:cubicBezTo>
                      <a:pt x="4879" y="252"/>
                      <a:pt x="4317" y="1"/>
                      <a:pt x="379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" name="Google Shape;1706;p46"/>
              <p:cNvSpPr/>
              <p:nvPr/>
            </p:nvSpPr>
            <p:spPr>
              <a:xfrm>
                <a:off x="4295533" y="3175314"/>
                <a:ext cx="155353" cy="62838"/>
              </a:xfrm>
              <a:custGeom>
                <a:avLst/>
                <a:gdLst/>
                <a:ahLst/>
                <a:cxnLst/>
                <a:rect l="l" t="t" r="r" b="b"/>
                <a:pathLst>
                  <a:path w="9454" h="3824" extrusionOk="0">
                    <a:moveTo>
                      <a:pt x="9375" y="0"/>
                    </a:moveTo>
                    <a:cubicBezTo>
                      <a:pt x="7699" y="629"/>
                      <a:pt x="6023" y="1257"/>
                      <a:pt x="4347" y="1885"/>
                    </a:cubicBezTo>
                    <a:cubicBezTo>
                      <a:pt x="2907" y="2435"/>
                      <a:pt x="1441" y="2933"/>
                      <a:pt x="1" y="3535"/>
                    </a:cubicBezTo>
                    <a:cubicBezTo>
                      <a:pt x="27" y="3614"/>
                      <a:pt x="53" y="3718"/>
                      <a:pt x="79" y="3823"/>
                    </a:cubicBezTo>
                    <a:cubicBezTo>
                      <a:pt x="1572" y="3326"/>
                      <a:pt x="3012" y="2723"/>
                      <a:pt x="4452" y="2173"/>
                    </a:cubicBezTo>
                    <a:cubicBezTo>
                      <a:pt x="6102" y="1545"/>
                      <a:pt x="7778" y="890"/>
                      <a:pt x="9453" y="262"/>
                    </a:cubicBezTo>
                    <a:cubicBezTo>
                      <a:pt x="9427" y="157"/>
                      <a:pt x="9401" y="79"/>
                      <a:pt x="9375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" name="Google Shape;1707;p46"/>
              <p:cNvSpPr/>
              <p:nvPr/>
            </p:nvSpPr>
            <p:spPr>
              <a:xfrm>
                <a:off x="4124292" y="2999634"/>
                <a:ext cx="295621" cy="447588"/>
              </a:xfrm>
              <a:custGeom>
                <a:avLst/>
                <a:gdLst/>
                <a:ahLst/>
                <a:cxnLst/>
                <a:rect l="l" t="t" r="r" b="b"/>
                <a:pathLst>
                  <a:path w="17990" h="27238" extrusionOk="0">
                    <a:moveTo>
                      <a:pt x="8522" y="0"/>
                    </a:moveTo>
                    <a:cubicBezTo>
                      <a:pt x="7260" y="0"/>
                      <a:pt x="5963" y="187"/>
                      <a:pt x="4949" y="715"/>
                    </a:cubicBezTo>
                    <a:cubicBezTo>
                      <a:pt x="2488" y="1998"/>
                      <a:pt x="0" y="3307"/>
                      <a:pt x="550" y="7837"/>
                    </a:cubicBezTo>
                    <a:cubicBezTo>
                      <a:pt x="1100" y="12393"/>
                      <a:pt x="2488" y="26088"/>
                      <a:pt x="3876" y="26637"/>
                    </a:cubicBezTo>
                    <a:cubicBezTo>
                      <a:pt x="4920" y="27071"/>
                      <a:pt x="7657" y="27238"/>
                      <a:pt x="9560" y="27238"/>
                    </a:cubicBezTo>
                    <a:cubicBezTo>
                      <a:pt x="10185" y="27238"/>
                      <a:pt x="10720" y="27220"/>
                      <a:pt x="11076" y="27187"/>
                    </a:cubicBezTo>
                    <a:cubicBezTo>
                      <a:pt x="12543" y="27083"/>
                      <a:pt x="16235" y="26716"/>
                      <a:pt x="17099" y="25616"/>
                    </a:cubicBezTo>
                    <a:cubicBezTo>
                      <a:pt x="17989" y="24490"/>
                      <a:pt x="15004" y="1631"/>
                      <a:pt x="12778" y="689"/>
                    </a:cubicBezTo>
                    <a:cubicBezTo>
                      <a:pt x="12054" y="381"/>
                      <a:pt x="10325" y="0"/>
                      <a:pt x="85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" name="Google Shape;1708;p46"/>
              <p:cNvSpPr/>
              <p:nvPr/>
            </p:nvSpPr>
            <p:spPr>
              <a:xfrm>
                <a:off x="4382017" y="3399060"/>
                <a:ext cx="25832" cy="34853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121" extrusionOk="0">
                    <a:moveTo>
                      <a:pt x="1" y="2121"/>
                    </a:moveTo>
                    <a:cubicBezTo>
                      <a:pt x="1" y="2121"/>
                      <a:pt x="1" y="2121"/>
                      <a:pt x="1" y="2121"/>
                    </a:cubicBezTo>
                    <a:cubicBezTo>
                      <a:pt x="1" y="2121"/>
                      <a:pt x="1" y="2121"/>
                      <a:pt x="1" y="2121"/>
                    </a:cubicBezTo>
                    <a:close/>
                    <a:moveTo>
                      <a:pt x="27" y="2121"/>
                    </a:moveTo>
                    <a:cubicBezTo>
                      <a:pt x="27" y="2121"/>
                      <a:pt x="27" y="2121"/>
                      <a:pt x="27" y="2121"/>
                    </a:cubicBezTo>
                    <a:cubicBezTo>
                      <a:pt x="27" y="2121"/>
                      <a:pt x="27" y="2121"/>
                      <a:pt x="27" y="2121"/>
                    </a:cubicBezTo>
                    <a:close/>
                    <a:moveTo>
                      <a:pt x="27" y="2121"/>
                    </a:moveTo>
                    <a:cubicBezTo>
                      <a:pt x="525" y="1938"/>
                      <a:pt x="943" y="1754"/>
                      <a:pt x="1231" y="1519"/>
                    </a:cubicBezTo>
                    <a:cubicBezTo>
                      <a:pt x="943" y="1754"/>
                      <a:pt x="525" y="1938"/>
                      <a:pt x="27" y="2121"/>
                    </a:cubicBezTo>
                    <a:close/>
                    <a:moveTo>
                      <a:pt x="1231" y="1493"/>
                    </a:moveTo>
                    <a:cubicBezTo>
                      <a:pt x="1231" y="1493"/>
                      <a:pt x="1231" y="1493"/>
                      <a:pt x="1231" y="1493"/>
                    </a:cubicBezTo>
                    <a:cubicBezTo>
                      <a:pt x="1231" y="1493"/>
                      <a:pt x="1231" y="1493"/>
                      <a:pt x="1231" y="1493"/>
                    </a:cubicBezTo>
                    <a:close/>
                    <a:moveTo>
                      <a:pt x="1231" y="1493"/>
                    </a:moveTo>
                    <a:cubicBezTo>
                      <a:pt x="1231" y="1493"/>
                      <a:pt x="1231" y="1493"/>
                      <a:pt x="1258" y="1493"/>
                    </a:cubicBezTo>
                    <a:cubicBezTo>
                      <a:pt x="1231" y="1493"/>
                      <a:pt x="1231" y="1493"/>
                      <a:pt x="1231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93"/>
                      <a:pt x="1258" y="1493"/>
                    </a:cubicBezTo>
                    <a:cubicBezTo>
                      <a:pt x="1258" y="1493"/>
                      <a:pt x="1258" y="1493"/>
                      <a:pt x="1258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93"/>
                      <a:pt x="1258" y="1493"/>
                    </a:cubicBezTo>
                    <a:cubicBezTo>
                      <a:pt x="1258" y="1493"/>
                      <a:pt x="1258" y="1493"/>
                      <a:pt x="1258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66"/>
                      <a:pt x="1258" y="1466"/>
                    </a:cubicBezTo>
                    <a:cubicBezTo>
                      <a:pt x="1258" y="1466"/>
                      <a:pt x="1258" y="1493"/>
                      <a:pt x="1258" y="1493"/>
                    </a:cubicBezTo>
                    <a:close/>
                    <a:moveTo>
                      <a:pt x="1258" y="1466"/>
                    </a:moveTo>
                    <a:cubicBezTo>
                      <a:pt x="1258" y="1466"/>
                      <a:pt x="1284" y="1466"/>
                      <a:pt x="1284" y="1466"/>
                    </a:cubicBezTo>
                    <a:cubicBezTo>
                      <a:pt x="1284" y="1466"/>
                      <a:pt x="1258" y="1466"/>
                      <a:pt x="1258" y="1466"/>
                    </a:cubicBezTo>
                    <a:close/>
                    <a:moveTo>
                      <a:pt x="1284" y="1466"/>
                    </a:moveTo>
                    <a:cubicBezTo>
                      <a:pt x="1284" y="1466"/>
                      <a:pt x="1284" y="1466"/>
                      <a:pt x="1284" y="1466"/>
                    </a:cubicBezTo>
                    <a:cubicBezTo>
                      <a:pt x="1284" y="1466"/>
                      <a:pt x="1284" y="1466"/>
                      <a:pt x="1284" y="1466"/>
                    </a:cubicBezTo>
                    <a:close/>
                    <a:moveTo>
                      <a:pt x="1284" y="1466"/>
                    </a:moveTo>
                    <a:cubicBezTo>
                      <a:pt x="1284" y="1466"/>
                      <a:pt x="1284" y="1466"/>
                      <a:pt x="1284" y="1466"/>
                    </a:cubicBezTo>
                    <a:cubicBezTo>
                      <a:pt x="1284" y="1466"/>
                      <a:pt x="1284" y="1466"/>
                      <a:pt x="1284" y="1466"/>
                    </a:cubicBezTo>
                    <a:close/>
                    <a:moveTo>
                      <a:pt x="1310" y="1440"/>
                    </a:moveTo>
                    <a:cubicBezTo>
                      <a:pt x="1310" y="1440"/>
                      <a:pt x="1310" y="1440"/>
                      <a:pt x="1310" y="1440"/>
                    </a:cubicBezTo>
                    <a:cubicBezTo>
                      <a:pt x="1310" y="1440"/>
                      <a:pt x="1310" y="1440"/>
                      <a:pt x="1310" y="1440"/>
                    </a:cubicBezTo>
                    <a:close/>
                    <a:moveTo>
                      <a:pt x="1310" y="1440"/>
                    </a:moveTo>
                    <a:cubicBezTo>
                      <a:pt x="1310" y="1440"/>
                      <a:pt x="1310" y="1440"/>
                      <a:pt x="1310" y="1440"/>
                    </a:cubicBezTo>
                    <a:cubicBezTo>
                      <a:pt x="1310" y="1440"/>
                      <a:pt x="1310" y="1440"/>
                      <a:pt x="1310" y="1440"/>
                    </a:cubicBezTo>
                    <a:close/>
                    <a:moveTo>
                      <a:pt x="1310" y="1414"/>
                    </a:moveTo>
                    <a:cubicBezTo>
                      <a:pt x="1310" y="1414"/>
                      <a:pt x="1310" y="1414"/>
                      <a:pt x="1336" y="1414"/>
                    </a:cubicBezTo>
                    <a:cubicBezTo>
                      <a:pt x="1310" y="1414"/>
                      <a:pt x="1310" y="1414"/>
                      <a:pt x="1310" y="1414"/>
                    </a:cubicBezTo>
                    <a:close/>
                    <a:moveTo>
                      <a:pt x="1362" y="1388"/>
                    </a:moveTo>
                    <a:lnTo>
                      <a:pt x="1362" y="1388"/>
                    </a:lnTo>
                    <a:lnTo>
                      <a:pt x="1362" y="1388"/>
                    </a:lnTo>
                    <a:close/>
                    <a:moveTo>
                      <a:pt x="1389" y="1362"/>
                    </a:moveTo>
                    <a:cubicBezTo>
                      <a:pt x="1389" y="1362"/>
                      <a:pt x="1389" y="1362"/>
                      <a:pt x="1389" y="1362"/>
                    </a:cubicBezTo>
                    <a:cubicBezTo>
                      <a:pt x="1389" y="1362"/>
                      <a:pt x="1389" y="1362"/>
                      <a:pt x="1389" y="1362"/>
                    </a:cubicBezTo>
                    <a:close/>
                    <a:moveTo>
                      <a:pt x="1389" y="1362"/>
                    </a:moveTo>
                    <a:lnTo>
                      <a:pt x="1389" y="1362"/>
                    </a:lnTo>
                    <a:lnTo>
                      <a:pt x="1389" y="1362"/>
                    </a:lnTo>
                    <a:close/>
                    <a:moveTo>
                      <a:pt x="1389" y="1335"/>
                    </a:moveTo>
                    <a:cubicBezTo>
                      <a:pt x="1389" y="1335"/>
                      <a:pt x="1389" y="1335"/>
                      <a:pt x="1389" y="1335"/>
                    </a:cubicBezTo>
                    <a:cubicBezTo>
                      <a:pt x="1389" y="1335"/>
                      <a:pt x="1389" y="1335"/>
                      <a:pt x="1389" y="1335"/>
                    </a:cubicBezTo>
                    <a:close/>
                    <a:moveTo>
                      <a:pt x="1415" y="1335"/>
                    </a:moveTo>
                    <a:cubicBezTo>
                      <a:pt x="1415" y="1335"/>
                      <a:pt x="1415" y="1335"/>
                      <a:pt x="1415" y="1335"/>
                    </a:cubicBezTo>
                    <a:cubicBezTo>
                      <a:pt x="1415" y="1335"/>
                      <a:pt x="1415" y="1335"/>
                      <a:pt x="1415" y="1335"/>
                    </a:cubicBezTo>
                    <a:close/>
                    <a:moveTo>
                      <a:pt x="1415" y="1335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415" y="1309"/>
                      <a:pt x="1415" y="1309"/>
                      <a:pt x="1415" y="1335"/>
                    </a:cubicBezTo>
                    <a:close/>
                    <a:moveTo>
                      <a:pt x="1415" y="1309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415" y="1309"/>
                      <a:pt x="1415" y="1309"/>
                      <a:pt x="1415" y="1309"/>
                    </a:cubicBezTo>
                    <a:close/>
                    <a:moveTo>
                      <a:pt x="1415" y="1309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546" y="1178"/>
                      <a:pt x="1572" y="707"/>
                      <a:pt x="1572" y="0"/>
                    </a:cubicBezTo>
                    <a:cubicBezTo>
                      <a:pt x="1572" y="707"/>
                      <a:pt x="1546" y="1178"/>
                      <a:pt x="1415" y="1309"/>
                    </a:cubicBezTo>
                    <a:cubicBezTo>
                      <a:pt x="1415" y="1309"/>
                      <a:pt x="1415" y="1309"/>
                      <a:pt x="1415" y="1309"/>
                    </a:cubicBezTo>
                    <a:close/>
                  </a:path>
                </a:pathLst>
              </a:custGeom>
              <a:solidFill>
                <a:srgbClr val="A0DE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" name="Google Shape;1709;p46"/>
              <p:cNvSpPr/>
              <p:nvPr/>
            </p:nvSpPr>
            <p:spPr>
              <a:xfrm>
                <a:off x="4269291" y="2999749"/>
                <a:ext cx="138559" cy="444499"/>
              </a:xfrm>
              <a:custGeom>
                <a:avLst/>
                <a:gdLst/>
                <a:ahLst/>
                <a:cxnLst/>
                <a:rect l="l" t="t" r="r" b="b"/>
                <a:pathLst>
                  <a:path w="8432" h="27050" extrusionOk="0">
                    <a:moveTo>
                      <a:pt x="184" y="1"/>
                    </a:moveTo>
                    <a:cubicBezTo>
                      <a:pt x="184" y="106"/>
                      <a:pt x="184" y="210"/>
                      <a:pt x="210" y="315"/>
                    </a:cubicBezTo>
                    <a:cubicBezTo>
                      <a:pt x="289" y="1755"/>
                      <a:pt x="315" y="3143"/>
                      <a:pt x="341" y="4479"/>
                    </a:cubicBezTo>
                    <a:cubicBezTo>
                      <a:pt x="236" y="4479"/>
                      <a:pt x="105" y="4505"/>
                      <a:pt x="1" y="4531"/>
                    </a:cubicBezTo>
                    <a:cubicBezTo>
                      <a:pt x="262" y="7149"/>
                      <a:pt x="681" y="9794"/>
                      <a:pt x="1048" y="12386"/>
                    </a:cubicBezTo>
                    <a:cubicBezTo>
                      <a:pt x="1729" y="17283"/>
                      <a:pt x="2252" y="22284"/>
                      <a:pt x="3588" y="27049"/>
                    </a:cubicBezTo>
                    <a:cubicBezTo>
                      <a:pt x="4609" y="26945"/>
                      <a:pt x="5892" y="26735"/>
                      <a:pt x="6861" y="26421"/>
                    </a:cubicBezTo>
                    <a:lnTo>
                      <a:pt x="6887" y="26421"/>
                    </a:lnTo>
                    <a:cubicBezTo>
                      <a:pt x="7385" y="26238"/>
                      <a:pt x="7803" y="26054"/>
                      <a:pt x="8091" y="25819"/>
                    </a:cubicBezTo>
                    <a:cubicBezTo>
                      <a:pt x="8091" y="25819"/>
                      <a:pt x="8091" y="25819"/>
                      <a:pt x="8091" y="25793"/>
                    </a:cubicBezTo>
                    <a:lnTo>
                      <a:pt x="8118" y="25793"/>
                    </a:lnTo>
                    <a:cubicBezTo>
                      <a:pt x="8118" y="25793"/>
                      <a:pt x="8118" y="25766"/>
                      <a:pt x="8118" y="25766"/>
                    </a:cubicBezTo>
                    <a:lnTo>
                      <a:pt x="8144" y="25766"/>
                    </a:lnTo>
                    <a:cubicBezTo>
                      <a:pt x="8144" y="25766"/>
                      <a:pt x="8144" y="25740"/>
                      <a:pt x="8170" y="25740"/>
                    </a:cubicBezTo>
                    <a:cubicBezTo>
                      <a:pt x="8170" y="25740"/>
                      <a:pt x="8170" y="25740"/>
                      <a:pt x="8170" y="25714"/>
                    </a:cubicBezTo>
                    <a:lnTo>
                      <a:pt x="8196" y="25714"/>
                    </a:lnTo>
                    <a:cubicBezTo>
                      <a:pt x="8196" y="25714"/>
                      <a:pt x="8222" y="25688"/>
                      <a:pt x="8222" y="25688"/>
                    </a:cubicBezTo>
                    <a:cubicBezTo>
                      <a:pt x="8222" y="25662"/>
                      <a:pt x="8249" y="25662"/>
                      <a:pt x="8249" y="25662"/>
                    </a:cubicBezTo>
                    <a:cubicBezTo>
                      <a:pt x="8249" y="25662"/>
                      <a:pt x="8249" y="25635"/>
                      <a:pt x="8249" y="25635"/>
                    </a:cubicBezTo>
                    <a:lnTo>
                      <a:pt x="8275" y="25635"/>
                    </a:lnTo>
                    <a:cubicBezTo>
                      <a:pt x="8275" y="25609"/>
                      <a:pt x="8275" y="25609"/>
                      <a:pt x="8275" y="25609"/>
                    </a:cubicBezTo>
                    <a:cubicBezTo>
                      <a:pt x="8406" y="25478"/>
                      <a:pt x="8432" y="25007"/>
                      <a:pt x="8432" y="24300"/>
                    </a:cubicBezTo>
                    <a:cubicBezTo>
                      <a:pt x="8432" y="19246"/>
                      <a:pt x="5892" y="1493"/>
                      <a:pt x="3954" y="682"/>
                    </a:cubicBezTo>
                    <a:cubicBezTo>
                      <a:pt x="3300" y="394"/>
                      <a:pt x="1807" y="53"/>
                      <a:pt x="1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" name="Google Shape;1710;p46"/>
              <p:cNvSpPr/>
              <p:nvPr/>
            </p:nvSpPr>
            <p:spPr>
              <a:xfrm>
                <a:off x="3440163" y="1965156"/>
                <a:ext cx="510755" cy="1010747"/>
              </a:xfrm>
              <a:custGeom>
                <a:avLst/>
                <a:gdLst/>
                <a:ahLst/>
                <a:cxnLst/>
                <a:rect l="l" t="t" r="r" b="b"/>
                <a:pathLst>
                  <a:path w="31082" h="61509" extrusionOk="0">
                    <a:moveTo>
                      <a:pt x="11441" y="0"/>
                    </a:moveTo>
                    <a:cubicBezTo>
                      <a:pt x="10178" y="0"/>
                      <a:pt x="8939" y="483"/>
                      <a:pt x="7960" y="1271"/>
                    </a:cubicBezTo>
                    <a:cubicBezTo>
                      <a:pt x="6651" y="2344"/>
                      <a:pt x="5813" y="3915"/>
                      <a:pt x="5263" y="5513"/>
                    </a:cubicBezTo>
                    <a:cubicBezTo>
                      <a:pt x="4478" y="7974"/>
                      <a:pt x="4347" y="10723"/>
                      <a:pt x="5316" y="13132"/>
                    </a:cubicBezTo>
                    <a:cubicBezTo>
                      <a:pt x="6127" y="15175"/>
                      <a:pt x="7672" y="16824"/>
                      <a:pt x="8877" y="18683"/>
                    </a:cubicBezTo>
                    <a:cubicBezTo>
                      <a:pt x="10081" y="20542"/>
                      <a:pt x="10971" y="22847"/>
                      <a:pt x="10291" y="24941"/>
                    </a:cubicBezTo>
                    <a:cubicBezTo>
                      <a:pt x="9898" y="26120"/>
                      <a:pt x="9034" y="27088"/>
                      <a:pt x="8144" y="27979"/>
                    </a:cubicBezTo>
                    <a:cubicBezTo>
                      <a:pt x="6468" y="29628"/>
                      <a:pt x="4582" y="31147"/>
                      <a:pt x="3483" y="33242"/>
                    </a:cubicBezTo>
                    <a:cubicBezTo>
                      <a:pt x="2383" y="35337"/>
                      <a:pt x="2383" y="38243"/>
                      <a:pt x="4216" y="39709"/>
                    </a:cubicBezTo>
                    <a:cubicBezTo>
                      <a:pt x="5106" y="40416"/>
                      <a:pt x="6363" y="40835"/>
                      <a:pt x="6730" y="41883"/>
                    </a:cubicBezTo>
                    <a:cubicBezTo>
                      <a:pt x="7070" y="42799"/>
                      <a:pt x="6546" y="43794"/>
                      <a:pt x="5944" y="44553"/>
                    </a:cubicBezTo>
                    <a:cubicBezTo>
                      <a:pt x="4766" y="46124"/>
                      <a:pt x="3221" y="47381"/>
                      <a:pt x="2043" y="48926"/>
                    </a:cubicBezTo>
                    <a:cubicBezTo>
                      <a:pt x="838" y="50497"/>
                      <a:pt x="0" y="52540"/>
                      <a:pt x="576" y="54425"/>
                    </a:cubicBezTo>
                    <a:cubicBezTo>
                      <a:pt x="1126" y="56284"/>
                      <a:pt x="2933" y="57541"/>
                      <a:pt x="4766" y="58248"/>
                    </a:cubicBezTo>
                    <a:cubicBezTo>
                      <a:pt x="5966" y="58714"/>
                      <a:pt x="7261" y="59022"/>
                      <a:pt x="8537" y="59022"/>
                    </a:cubicBezTo>
                    <a:cubicBezTo>
                      <a:pt x="9266" y="59022"/>
                      <a:pt x="9988" y="58921"/>
                      <a:pt x="10683" y="58693"/>
                    </a:cubicBezTo>
                    <a:cubicBezTo>
                      <a:pt x="11096" y="58541"/>
                      <a:pt x="11509" y="58353"/>
                      <a:pt x="11921" y="58353"/>
                    </a:cubicBezTo>
                    <a:cubicBezTo>
                      <a:pt x="12006" y="58353"/>
                      <a:pt x="12091" y="58361"/>
                      <a:pt x="12176" y="58379"/>
                    </a:cubicBezTo>
                    <a:cubicBezTo>
                      <a:pt x="12857" y="58483"/>
                      <a:pt x="13302" y="59060"/>
                      <a:pt x="13773" y="59531"/>
                    </a:cubicBezTo>
                    <a:cubicBezTo>
                      <a:pt x="15064" y="60860"/>
                      <a:pt x="16921" y="61509"/>
                      <a:pt x="18793" y="61509"/>
                    </a:cubicBezTo>
                    <a:cubicBezTo>
                      <a:pt x="19466" y="61509"/>
                      <a:pt x="20140" y="61425"/>
                      <a:pt x="20791" y="61259"/>
                    </a:cubicBezTo>
                    <a:cubicBezTo>
                      <a:pt x="23226" y="60631"/>
                      <a:pt x="25321" y="58955"/>
                      <a:pt x="26761" y="56886"/>
                    </a:cubicBezTo>
                    <a:cubicBezTo>
                      <a:pt x="28541" y="54399"/>
                      <a:pt x="29484" y="51178"/>
                      <a:pt x="28829" y="48193"/>
                    </a:cubicBezTo>
                    <a:cubicBezTo>
                      <a:pt x="28179" y="45202"/>
                      <a:pt x="25798" y="42547"/>
                      <a:pt x="22790" y="42050"/>
                    </a:cubicBezTo>
                    <a:lnTo>
                      <a:pt x="22790" y="42050"/>
                    </a:lnTo>
                    <a:cubicBezTo>
                      <a:pt x="22968" y="42077"/>
                      <a:pt x="23146" y="42089"/>
                      <a:pt x="23324" y="42089"/>
                    </a:cubicBezTo>
                    <a:cubicBezTo>
                      <a:pt x="24664" y="42089"/>
                      <a:pt x="25970" y="41359"/>
                      <a:pt x="26996" y="40469"/>
                    </a:cubicBezTo>
                    <a:cubicBezTo>
                      <a:pt x="29667" y="38164"/>
                      <a:pt x="31081" y="34158"/>
                      <a:pt x="29562" y="30990"/>
                    </a:cubicBezTo>
                    <a:cubicBezTo>
                      <a:pt x="27939" y="27665"/>
                      <a:pt x="23880" y="26434"/>
                      <a:pt x="20267" y="25544"/>
                    </a:cubicBezTo>
                    <a:cubicBezTo>
                      <a:pt x="21602" y="24444"/>
                      <a:pt x="22964" y="23318"/>
                      <a:pt x="23933" y="21878"/>
                    </a:cubicBezTo>
                    <a:cubicBezTo>
                      <a:pt x="26394" y="18133"/>
                      <a:pt x="25530" y="12949"/>
                      <a:pt x="23016" y="9205"/>
                    </a:cubicBezTo>
                    <a:cubicBezTo>
                      <a:pt x="21576" y="7084"/>
                      <a:pt x="19665" y="5303"/>
                      <a:pt x="17648" y="3706"/>
                    </a:cubicBezTo>
                    <a:cubicBezTo>
                      <a:pt x="16627" y="2894"/>
                      <a:pt x="15554" y="2135"/>
                      <a:pt x="14480" y="1375"/>
                    </a:cubicBezTo>
                    <a:cubicBezTo>
                      <a:pt x="13616" y="799"/>
                      <a:pt x="12883" y="92"/>
                      <a:pt x="11809" y="14"/>
                    </a:cubicBezTo>
                    <a:cubicBezTo>
                      <a:pt x="11687" y="5"/>
                      <a:pt x="11564" y="0"/>
                      <a:pt x="1144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" name="Google Shape;1711;p46"/>
              <p:cNvSpPr/>
              <p:nvPr/>
            </p:nvSpPr>
            <p:spPr>
              <a:xfrm>
                <a:off x="3659600" y="2775149"/>
                <a:ext cx="80043" cy="198373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2072" extrusionOk="0">
                    <a:moveTo>
                      <a:pt x="4871" y="1"/>
                    </a:moveTo>
                    <a:lnTo>
                      <a:pt x="4871" y="1"/>
                    </a:lnTo>
                    <a:cubicBezTo>
                      <a:pt x="2435" y="1729"/>
                      <a:pt x="131" y="3902"/>
                      <a:pt x="53" y="6625"/>
                    </a:cubicBezTo>
                    <a:cubicBezTo>
                      <a:pt x="0" y="7751"/>
                      <a:pt x="367" y="9191"/>
                      <a:pt x="917" y="10710"/>
                    </a:cubicBezTo>
                    <a:cubicBezTo>
                      <a:pt x="1807" y="11417"/>
                      <a:pt x="2854" y="11862"/>
                      <a:pt x="3980" y="12072"/>
                    </a:cubicBezTo>
                    <a:cubicBezTo>
                      <a:pt x="4006" y="11443"/>
                      <a:pt x="4059" y="10763"/>
                      <a:pt x="4085" y="10082"/>
                    </a:cubicBezTo>
                    <a:cubicBezTo>
                      <a:pt x="4190" y="8432"/>
                      <a:pt x="4321" y="6704"/>
                      <a:pt x="4478" y="4950"/>
                    </a:cubicBezTo>
                    <a:cubicBezTo>
                      <a:pt x="4583" y="3352"/>
                      <a:pt x="4713" y="1781"/>
                      <a:pt x="4844" y="236"/>
                    </a:cubicBezTo>
                    <a:cubicBezTo>
                      <a:pt x="4844" y="158"/>
                      <a:pt x="4871" y="79"/>
                      <a:pt x="48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" name="Google Shape;1712;p46"/>
              <p:cNvSpPr/>
              <p:nvPr/>
            </p:nvSpPr>
            <p:spPr>
              <a:xfrm>
                <a:off x="3556339" y="1967095"/>
                <a:ext cx="358853" cy="676838"/>
              </a:xfrm>
              <a:custGeom>
                <a:avLst/>
                <a:gdLst/>
                <a:ahLst/>
                <a:cxnLst/>
                <a:rect l="l" t="t" r="r" b="b"/>
                <a:pathLst>
                  <a:path w="21838" h="41189" extrusionOk="0">
                    <a:moveTo>
                      <a:pt x="3247" y="1"/>
                    </a:moveTo>
                    <a:lnTo>
                      <a:pt x="3247" y="1"/>
                    </a:lnTo>
                    <a:cubicBezTo>
                      <a:pt x="3064" y="53"/>
                      <a:pt x="2854" y="105"/>
                      <a:pt x="2671" y="184"/>
                    </a:cubicBezTo>
                    <a:cubicBezTo>
                      <a:pt x="2540" y="367"/>
                      <a:pt x="2409" y="551"/>
                      <a:pt x="2278" y="734"/>
                    </a:cubicBezTo>
                    <a:cubicBezTo>
                      <a:pt x="838" y="3064"/>
                      <a:pt x="209" y="5892"/>
                      <a:pt x="105" y="8589"/>
                    </a:cubicBezTo>
                    <a:cubicBezTo>
                      <a:pt x="0" y="11234"/>
                      <a:pt x="916" y="13878"/>
                      <a:pt x="2173" y="16156"/>
                    </a:cubicBezTo>
                    <a:cubicBezTo>
                      <a:pt x="2776" y="17204"/>
                      <a:pt x="3430" y="18199"/>
                      <a:pt x="4190" y="19115"/>
                    </a:cubicBezTo>
                    <a:cubicBezTo>
                      <a:pt x="4792" y="19848"/>
                      <a:pt x="5446" y="20529"/>
                      <a:pt x="5996" y="21315"/>
                    </a:cubicBezTo>
                    <a:cubicBezTo>
                      <a:pt x="6520" y="22022"/>
                      <a:pt x="6939" y="22833"/>
                      <a:pt x="7096" y="23724"/>
                    </a:cubicBezTo>
                    <a:cubicBezTo>
                      <a:pt x="7279" y="24823"/>
                      <a:pt x="7122" y="25923"/>
                      <a:pt x="6808" y="26970"/>
                    </a:cubicBezTo>
                    <a:cubicBezTo>
                      <a:pt x="6127" y="29432"/>
                      <a:pt x="4713" y="31631"/>
                      <a:pt x="4137" y="34145"/>
                    </a:cubicBezTo>
                    <a:cubicBezTo>
                      <a:pt x="3613" y="36449"/>
                      <a:pt x="3744" y="39146"/>
                      <a:pt x="5027" y="41189"/>
                    </a:cubicBezTo>
                    <a:cubicBezTo>
                      <a:pt x="8536" y="37889"/>
                      <a:pt x="12097" y="35323"/>
                      <a:pt x="13825" y="35219"/>
                    </a:cubicBezTo>
                    <a:cubicBezTo>
                      <a:pt x="15108" y="34564"/>
                      <a:pt x="17256" y="34066"/>
                      <a:pt x="20057" y="33778"/>
                    </a:cubicBezTo>
                    <a:cubicBezTo>
                      <a:pt x="20424" y="32993"/>
                      <a:pt x="20974" y="32260"/>
                      <a:pt x="21524" y="32260"/>
                    </a:cubicBezTo>
                    <a:lnTo>
                      <a:pt x="21838" y="31186"/>
                    </a:lnTo>
                    <a:cubicBezTo>
                      <a:pt x="19298" y="29982"/>
                      <a:pt x="17072" y="28227"/>
                      <a:pt x="15266" y="25975"/>
                    </a:cubicBezTo>
                    <a:cubicBezTo>
                      <a:pt x="14585" y="25766"/>
                      <a:pt x="13878" y="25583"/>
                      <a:pt x="13197" y="25426"/>
                    </a:cubicBezTo>
                    <a:cubicBezTo>
                      <a:pt x="13564" y="25138"/>
                      <a:pt x="13904" y="24850"/>
                      <a:pt x="14244" y="24562"/>
                    </a:cubicBezTo>
                    <a:cubicBezTo>
                      <a:pt x="14192" y="24483"/>
                      <a:pt x="14166" y="24404"/>
                      <a:pt x="14113" y="24326"/>
                    </a:cubicBezTo>
                    <a:cubicBezTo>
                      <a:pt x="12490" y="21786"/>
                      <a:pt x="11390" y="18775"/>
                      <a:pt x="11024" y="15423"/>
                    </a:cubicBezTo>
                    <a:cubicBezTo>
                      <a:pt x="10736" y="15449"/>
                      <a:pt x="10421" y="15502"/>
                      <a:pt x="10107" y="15528"/>
                    </a:cubicBezTo>
                    <a:cubicBezTo>
                      <a:pt x="9505" y="15606"/>
                      <a:pt x="8903" y="15685"/>
                      <a:pt x="8379" y="15685"/>
                    </a:cubicBezTo>
                    <a:cubicBezTo>
                      <a:pt x="7960" y="15685"/>
                      <a:pt x="7567" y="15633"/>
                      <a:pt x="7305" y="15502"/>
                    </a:cubicBezTo>
                    <a:cubicBezTo>
                      <a:pt x="5970" y="14821"/>
                      <a:pt x="3797" y="10370"/>
                      <a:pt x="3037" y="7646"/>
                    </a:cubicBezTo>
                    <a:cubicBezTo>
                      <a:pt x="2357" y="5264"/>
                      <a:pt x="2383" y="2593"/>
                      <a:pt x="32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" name="Google Shape;1713;p46"/>
              <p:cNvSpPr/>
              <p:nvPr/>
            </p:nvSpPr>
            <p:spPr>
              <a:xfrm>
                <a:off x="3448329" y="3862030"/>
                <a:ext cx="1005143" cy="116194"/>
              </a:xfrm>
              <a:custGeom>
                <a:avLst/>
                <a:gdLst/>
                <a:ahLst/>
                <a:cxnLst/>
                <a:rect l="l" t="t" r="r" b="b"/>
                <a:pathLst>
                  <a:path w="61168" h="7071" extrusionOk="0">
                    <a:moveTo>
                      <a:pt x="30584" y="0"/>
                    </a:moveTo>
                    <a:cubicBezTo>
                      <a:pt x="13695" y="0"/>
                      <a:pt x="1" y="1571"/>
                      <a:pt x="1" y="3535"/>
                    </a:cubicBezTo>
                    <a:cubicBezTo>
                      <a:pt x="1" y="5499"/>
                      <a:pt x="13695" y="7070"/>
                      <a:pt x="30584" y="7070"/>
                    </a:cubicBezTo>
                    <a:cubicBezTo>
                      <a:pt x="47473" y="7070"/>
                      <a:pt x="61167" y="5499"/>
                      <a:pt x="61167" y="3535"/>
                    </a:cubicBezTo>
                    <a:cubicBezTo>
                      <a:pt x="61167" y="1571"/>
                      <a:pt x="47473" y="0"/>
                      <a:pt x="305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" name="Google Shape;1714;p46"/>
              <p:cNvSpPr/>
              <p:nvPr/>
            </p:nvSpPr>
            <p:spPr>
              <a:xfrm>
                <a:off x="3994772" y="3277722"/>
                <a:ext cx="16" cy="871"/>
              </a:xfrm>
              <a:custGeom>
                <a:avLst/>
                <a:gdLst/>
                <a:ahLst/>
                <a:cxnLst/>
                <a:rect l="l" t="t" r="r" b="b"/>
                <a:pathLst>
                  <a:path w="1" h="53" extrusionOk="0">
                    <a:moveTo>
                      <a:pt x="1" y="0"/>
                    </a:moveTo>
                    <a:lnTo>
                      <a:pt x="1" y="5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" name="Google Shape;1715;p46"/>
              <p:cNvSpPr/>
              <p:nvPr/>
            </p:nvSpPr>
            <p:spPr>
              <a:xfrm>
                <a:off x="3990910" y="3210595"/>
                <a:ext cx="231074" cy="624336"/>
              </a:xfrm>
              <a:custGeom>
                <a:avLst/>
                <a:gdLst/>
                <a:ahLst/>
                <a:cxnLst/>
                <a:rect l="l" t="t" r="r" b="b"/>
                <a:pathLst>
                  <a:path w="14062" h="37994" extrusionOk="0">
                    <a:moveTo>
                      <a:pt x="14061" y="0"/>
                    </a:moveTo>
                    <a:lnTo>
                      <a:pt x="13983" y="26"/>
                    </a:lnTo>
                    <a:cubicBezTo>
                      <a:pt x="11548" y="550"/>
                      <a:pt x="9060" y="786"/>
                      <a:pt x="6599" y="917"/>
                    </a:cubicBezTo>
                    <a:cubicBezTo>
                      <a:pt x="4713" y="1021"/>
                      <a:pt x="2828" y="1074"/>
                      <a:pt x="943" y="1074"/>
                    </a:cubicBezTo>
                    <a:cubicBezTo>
                      <a:pt x="1074" y="7568"/>
                      <a:pt x="26" y="31081"/>
                      <a:pt x="0" y="37994"/>
                    </a:cubicBezTo>
                    <a:lnTo>
                      <a:pt x="10107" y="37994"/>
                    </a:lnTo>
                    <a:cubicBezTo>
                      <a:pt x="10107" y="37994"/>
                      <a:pt x="12097" y="19089"/>
                      <a:pt x="13302" y="10448"/>
                    </a:cubicBezTo>
                    <a:cubicBezTo>
                      <a:pt x="13616" y="8301"/>
                      <a:pt x="13904" y="4530"/>
                      <a:pt x="14061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" name="Google Shape;1716;p46"/>
              <p:cNvSpPr/>
              <p:nvPr/>
            </p:nvSpPr>
            <p:spPr>
              <a:xfrm>
                <a:off x="4004237" y="3228227"/>
                <a:ext cx="3040" cy="144162"/>
              </a:xfrm>
              <a:custGeom>
                <a:avLst/>
                <a:gdLst/>
                <a:ahLst/>
                <a:cxnLst/>
                <a:rect l="l" t="t" r="r" b="b"/>
                <a:pathLst>
                  <a:path w="185" h="8773" extrusionOk="0">
                    <a:moveTo>
                      <a:pt x="1" y="8773"/>
                    </a:moveTo>
                    <a:cubicBezTo>
                      <a:pt x="106" y="5002"/>
                      <a:pt x="184" y="1808"/>
                      <a:pt x="132" y="1"/>
                    </a:cubicBezTo>
                    <a:lnTo>
                      <a:pt x="132" y="1"/>
                    </a:lnTo>
                    <a:cubicBezTo>
                      <a:pt x="184" y="1808"/>
                      <a:pt x="106" y="5002"/>
                      <a:pt x="1" y="8773"/>
                    </a:cubicBezTo>
                    <a:lnTo>
                      <a:pt x="1" y="8773"/>
                    </a:ln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" name="Google Shape;1717;p46"/>
              <p:cNvSpPr/>
              <p:nvPr/>
            </p:nvSpPr>
            <p:spPr>
              <a:xfrm>
                <a:off x="4219813" y="3210595"/>
                <a:ext cx="2169" cy="53373"/>
              </a:xfrm>
              <a:custGeom>
                <a:avLst/>
                <a:gdLst/>
                <a:ahLst/>
                <a:cxnLst/>
                <a:rect l="l" t="t" r="r" b="b"/>
                <a:pathLst>
                  <a:path w="132" h="3248" extrusionOk="0">
                    <a:moveTo>
                      <a:pt x="0" y="3247"/>
                    </a:moveTo>
                    <a:cubicBezTo>
                      <a:pt x="53" y="2226"/>
                      <a:pt x="105" y="1126"/>
                      <a:pt x="131" y="0"/>
                    </a:cubicBezTo>
                    <a:lnTo>
                      <a:pt x="131" y="0"/>
                    </a:lnTo>
                    <a:cubicBezTo>
                      <a:pt x="105" y="1126"/>
                      <a:pt x="53" y="2226"/>
                      <a:pt x="0" y="3247"/>
                    </a:cubicBezTo>
                    <a:close/>
                  </a:path>
                </a:pathLst>
              </a:custGeom>
              <a:solidFill>
                <a:srgbClr val="6A27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" name="Google Shape;1718;p46"/>
              <p:cNvSpPr/>
              <p:nvPr/>
            </p:nvSpPr>
            <p:spPr>
              <a:xfrm>
                <a:off x="4004237" y="3210595"/>
                <a:ext cx="217747" cy="161794"/>
              </a:xfrm>
              <a:custGeom>
                <a:avLst/>
                <a:gdLst/>
                <a:ahLst/>
                <a:cxnLst/>
                <a:rect l="l" t="t" r="r" b="b"/>
                <a:pathLst>
                  <a:path w="13251" h="9846" extrusionOk="0">
                    <a:moveTo>
                      <a:pt x="13250" y="0"/>
                    </a:moveTo>
                    <a:lnTo>
                      <a:pt x="13172" y="26"/>
                    </a:lnTo>
                    <a:cubicBezTo>
                      <a:pt x="10737" y="550"/>
                      <a:pt x="8249" y="786"/>
                      <a:pt x="5788" y="917"/>
                    </a:cubicBezTo>
                    <a:cubicBezTo>
                      <a:pt x="4033" y="1021"/>
                      <a:pt x="2279" y="1074"/>
                      <a:pt x="525" y="1074"/>
                    </a:cubicBezTo>
                    <a:lnTo>
                      <a:pt x="132" y="1074"/>
                    </a:lnTo>
                    <a:cubicBezTo>
                      <a:pt x="184" y="2881"/>
                      <a:pt x="106" y="6075"/>
                      <a:pt x="1" y="9846"/>
                    </a:cubicBezTo>
                    <a:cubicBezTo>
                      <a:pt x="1965" y="9793"/>
                      <a:pt x="3902" y="9715"/>
                      <a:pt x="5814" y="9558"/>
                    </a:cubicBezTo>
                    <a:cubicBezTo>
                      <a:pt x="7699" y="9400"/>
                      <a:pt x="9558" y="9191"/>
                      <a:pt x="11417" y="8877"/>
                    </a:cubicBezTo>
                    <a:cubicBezTo>
                      <a:pt x="11836" y="8798"/>
                      <a:pt x="12281" y="8720"/>
                      <a:pt x="12727" y="8641"/>
                    </a:cubicBezTo>
                    <a:cubicBezTo>
                      <a:pt x="12857" y="7175"/>
                      <a:pt x="12988" y="5342"/>
                      <a:pt x="13119" y="3247"/>
                    </a:cubicBezTo>
                    <a:cubicBezTo>
                      <a:pt x="13172" y="2226"/>
                      <a:pt x="13224" y="1126"/>
                      <a:pt x="13250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" name="Google Shape;1719;p46"/>
              <p:cNvSpPr/>
              <p:nvPr/>
            </p:nvSpPr>
            <p:spPr>
              <a:xfrm>
                <a:off x="3990910" y="3578470"/>
                <a:ext cx="194495" cy="256462"/>
              </a:xfrm>
              <a:custGeom>
                <a:avLst/>
                <a:gdLst/>
                <a:ahLst/>
                <a:cxnLst/>
                <a:rect l="l" t="t" r="r" b="b"/>
                <a:pathLst>
                  <a:path w="11836" h="15607" extrusionOk="0">
                    <a:moveTo>
                      <a:pt x="11836" y="1"/>
                    </a:moveTo>
                    <a:cubicBezTo>
                      <a:pt x="9745" y="131"/>
                      <a:pt x="7655" y="189"/>
                      <a:pt x="5561" y="189"/>
                    </a:cubicBezTo>
                    <a:cubicBezTo>
                      <a:pt x="3851" y="189"/>
                      <a:pt x="2138" y="150"/>
                      <a:pt x="419" y="79"/>
                    </a:cubicBezTo>
                    <a:cubicBezTo>
                      <a:pt x="393" y="839"/>
                      <a:pt x="367" y="1572"/>
                      <a:pt x="367" y="2305"/>
                    </a:cubicBezTo>
                    <a:cubicBezTo>
                      <a:pt x="341" y="2410"/>
                      <a:pt x="341" y="2488"/>
                      <a:pt x="341" y="2567"/>
                    </a:cubicBezTo>
                    <a:cubicBezTo>
                      <a:pt x="341" y="2986"/>
                      <a:pt x="314" y="3379"/>
                      <a:pt x="314" y="3771"/>
                    </a:cubicBezTo>
                    <a:cubicBezTo>
                      <a:pt x="314" y="3876"/>
                      <a:pt x="288" y="3981"/>
                      <a:pt x="288" y="4086"/>
                    </a:cubicBezTo>
                    <a:cubicBezTo>
                      <a:pt x="131" y="8956"/>
                      <a:pt x="0" y="13250"/>
                      <a:pt x="0" y="15607"/>
                    </a:cubicBezTo>
                    <a:lnTo>
                      <a:pt x="10107" y="15607"/>
                    </a:lnTo>
                    <a:cubicBezTo>
                      <a:pt x="10107" y="15607"/>
                      <a:pt x="10683" y="10082"/>
                      <a:pt x="11417" y="3667"/>
                    </a:cubicBezTo>
                    <a:cubicBezTo>
                      <a:pt x="11417" y="3562"/>
                      <a:pt x="11443" y="3483"/>
                      <a:pt x="11443" y="3379"/>
                    </a:cubicBezTo>
                    <a:cubicBezTo>
                      <a:pt x="11495" y="3012"/>
                      <a:pt x="11521" y="2619"/>
                      <a:pt x="11574" y="2253"/>
                    </a:cubicBezTo>
                    <a:cubicBezTo>
                      <a:pt x="11574" y="2174"/>
                      <a:pt x="11574" y="2096"/>
                      <a:pt x="11600" y="2017"/>
                    </a:cubicBezTo>
                    <a:cubicBezTo>
                      <a:pt x="11678" y="1336"/>
                      <a:pt x="11757" y="682"/>
                      <a:pt x="1183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" name="Google Shape;1720;p46"/>
              <p:cNvSpPr/>
              <p:nvPr/>
            </p:nvSpPr>
            <p:spPr>
              <a:xfrm>
                <a:off x="3996497" y="3611615"/>
                <a:ext cx="185030" cy="12259"/>
              </a:xfrm>
              <a:custGeom>
                <a:avLst/>
                <a:gdLst/>
                <a:ahLst/>
                <a:cxnLst/>
                <a:rect l="l" t="t" r="r" b="b"/>
                <a:pathLst>
                  <a:path w="11260" h="746" extrusionOk="0">
                    <a:moveTo>
                      <a:pt x="11260" y="0"/>
                    </a:moveTo>
                    <a:lnTo>
                      <a:pt x="11260" y="0"/>
                    </a:lnTo>
                    <a:cubicBezTo>
                      <a:pt x="10867" y="52"/>
                      <a:pt x="10448" y="105"/>
                      <a:pt x="10055" y="157"/>
                    </a:cubicBezTo>
                    <a:cubicBezTo>
                      <a:pt x="8101" y="383"/>
                      <a:pt x="6146" y="497"/>
                      <a:pt x="4192" y="497"/>
                    </a:cubicBezTo>
                    <a:cubicBezTo>
                      <a:pt x="3659" y="497"/>
                      <a:pt x="3126" y="488"/>
                      <a:pt x="2593" y="471"/>
                    </a:cubicBezTo>
                    <a:cubicBezTo>
                      <a:pt x="1729" y="419"/>
                      <a:pt x="865" y="367"/>
                      <a:pt x="27" y="288"/>
                    </a:cubicBezTo>
                    <a:cubicBezTo>
                      <a:pt x="1" y="393"/>
                      <a:pt x="1" y="471"/>
                      <a:pt x="1" y="550"/>
                    </a:cubicBezTo>
                    <a:cubicBezTo>
                      <a:pt x="1432" y="680"/>
                      <a:pt x="2868" y="745"/>
                      <a:pt x="4303" y="745"/>
                    </a:cubicBezTo>
                    <a:cubicBezTo>
                      <a:pt x="6621" y="745"/>
                      <a:pt x="8937" y="575"/>
                      <a:pt x="11234" y="236"/>
                    </a:cubicBezTo>
                    <a:cubicBezTo>
                      <a:pt x="11234" y="157"/>
                      <a:pt x="11234" y="79"/>
                      <a:pt x="112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" name="Google Shape;1721;p46"/>
              <p:cNvSpPr/>
              <p:nvPr/>
            </p:nvSpPr>
            <p:spPr>
              <a:xfrm>
                <a:off x="3995643" y="3633980"/>
                <a:ext cx="183305" cy="15052"/>
              </a:xfrm>
              <a:custGeom>
                <a:avLst/>
                <a:gdLst/>
                <a:ahLst/>
                <a:cxnLst/>
                <a:rect l="l" t="t" r="r" b="b"/>
                <a:pathLst>
                  <a:path w="11155" h="916" extrusionOk="0">
                    <a:moveTo>
                      <a:pt x="11155" y="1"/>
                    </a:moveTo>
                    <a:lnTo>
                      <a:pt x="11155" y="1"/>
                    </a:lnTo>
                    <a:cubicBezTo>
                      <a:pt x="10631" y="79"/>
                      <a:pt x="10134" y="158"/>
                      <a:pt x="9610" y="236"/>
                    </a:cubicBezTo>
                    <a:cubicBezTo>
                      <a:pt x="7829" y="472"/>
                      <a:pt x="6023" y="603"/>
                      <a:pt x="4216" y="603"/>
                    </a:cubicBezTo>
                    <a:cubicBezTo>
                      <a:pt x="3326" y="603"/>
                      <a:pt x="2435" y="577"/>
                      <a:pt x="1519" y="524"/>
                    </a:cubicBezTo>
                    <a:cubicBezTo>
                      <a:pt x="1100" y="498"/>
                      <a:pt x="655" y="472"/>
                      <a:pt x="210" y="420"/>
                    </a:cubicBezTo>
                    <a:cubicBezTo>
                      <a:pt x="157" y="420"/>
                      <a:pt x="79" y="420"/>
                      <a:pt x="26" y="393"/>
                    </a:cubicBezTo>
                    <a:cubicBezTo>
                      <a:pt x="26" y="498"/>
                      <a:pt x="0" y="603"/>
                      <a:pt x="0" y="708"/>
                    </a:cubicBezTo>
                    <a:cubicBezTo>
                      <a:pt x="105" y="734"/>
                      <a:pt x="210" y="734"/>
                      <a:pt x="314" y="734"/>
                    </a:cubicBezTo>
                    <a:cubicBezTo>
                      <a:pt x="838" y="786"/>
                      <a:pt x="1336" y="839"/>
                      <a:pt x="1859" y="865"/>
                    </a:cubicBezTo>
                    <a:cubicBezTo>
                      <a:pt x="2532" y="899"/>
                      <a:pt x="3206" y="916"/>
                      <a:pt x="3880" y="916"/>
                    </a:cubicBezTo>
                    <a:cubicBezTo>
                      <a:pt x="6303" y="916"/>
                      <a:pt x="8732" y="698"/>
                      <a:pt x="11129" y="289"/>
                    </a:cubicBezTo>
                    <a:cubicBezTo>
                      <a:pt x="11129" y="184"/>
                      <a:pt x="11155" y="105"/>
                      <a:pt x="1115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" name="Google Shape;1722;p46"/>
              <p:cNvSpPr/>
              <p:nvPr/>
            </p:nvSpPr>
            <p:spPr>
              <a:xfrm>
                <a:off x="3966377" y="3825797"/>
                <a:ext cx="299499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6" h="5743" extrusionOk="0">
                    <a:moveTo>
                      <a:pt x="9125" y="1"/>
                    </a:moveTo>
                    <a:cubicBezTo>
                      <a:pt x="6156" y="1"/>
                      <a:pt x="1732" y="101"/>
                      <a:pt x="1415" y="189"/>
                    </a:cubicBezTo>
                    <a:cubicBezTo>
                      <a:pt x="970" y="320"/>
                      <a:pt x="1" y="4431"/>
                      <a:pt x="498" y="5347"/>
                    </a:cubicBezTo>
                    <a:cubicBezTo>
                      <a:pt x="676" y="5643"/>
                      <a:pt x="2678" y="5742"/>
                      <a:pt x="5282" y="5742"/>
                    </a:cubicBezTo>
                    <a:cubicBezTo>
                      <a:pt x="9589" y="5742"/>
                      <a:pt x="15540" y="5472"/>
                      <a:pt x="17597" y="5374"/>
                    </a:cubicBezTo>
                    <a:cubicBezTo>
                      <a:pt x="17989" y="5347"/>
                      <a:pt x="18225" y="4955"/>
                      <a:pt x="18042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8" y="137"/>
                      <a:pt x="11784" y="84"/>
                      <a:pt x="11784" y="84"/>
                    </a:cubicBezTo>
                    <a:cubicBezTo>
                      <a:pt x="11664" y="25"/>
                      <a:pt x="10566" y="1"/>
                      <a:pt x="91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" name="Google Shape;1723;p46"/>
              <p:cNvSpPr/>
              <p:nvPr/>
            </p:nvSpPr>
            <p:spPr>
              <a:xfrm>
                <a:off x="4150107" y="3852861"/>
                <a:ext cx="76608" cy="25470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1550" extrusionOk="0">
                    <a:moveTo>
                      <a:pt x="3494" y="1"/>
                    </a:moveTo>
                    <a:cubicBezTo>
                      <a:pt x="3113" y="1"/>
                      <a:pt x="2731" y="41"/>
                      <a:pt x="2357" y="113"/>
                    </a:cubicBezTo>
                    <a:cubicBezTo>
                      <a:pt x="1781" y="244"/>
                      <a:pt x="1205" y="454"/>
                      <a:pt x="655" y="742"/>
                    </a:cubicBezTo>
                    <a:cubicBezTo>
                      <a:pt x="446" y="846"/>
                      <a:pt x="0" y="1056"/>
                      <a:pt x="131" y="1370"/>
                    </a:cubicBezTo>
                    <a:cubicBezTo>
                      <a:pt x="188" y="1502"/>
                      <a:pt x="275" y="1549"/>
                      <a:pt x="374" y="1549"/>
                    </a:cubicBezTo>
                    <a:cubicBezTo>
                      <a:pt x="548" y="1549"/>
                      <a:pt x="757" y="1401"/>
                      <a:pt x="891" y="1318"/>
                    </a:cubicBezTo>
                    <a:cubicBezTo>
                      <a:pt x="1911" y="745"/>
                      <a:pt x="3026" y="504"/>
                      <a:pt x="4191" y="504"/>
                    </a:cubicBezTo>
                    <a:cubicBezTo>
                      <a:pt x="4252" y="504"/>
                      <a:pt x="4312" y="505"/>
                      <a:pt x="4373" y="506"/>
                    </a:cubicBezTo>
                    <a:cubicBezTo>
                      <a:pt x="4609" y="506"/>
                      <a:pt x="4661" y="113"/>
                      <a:pt x="4426" y="87"/>
                    </a:cubicBezTo>
                    <a:cubicBezTo>
                      <a:pt x="4119" y="28"/>
                      <a:pt x="3807" y="1"/>
                      <a:pt x="3494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1724;p46"/>
              <p:cNvSpPr/>
              <p:nvPr/>
            </p:nvSpPr>
            <p:spPr>
              <a:xfrm>
                <a:off x="4121186" y="3840455"/>
                <a:ext cx="78416" cy="28757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1750" extrusionOk="0">
                    <a:moveTo>
                      <a:pt x="4254" y="0"/>
                    </a:moveTo>
                    <a:cubicBezTo>
                      <a:pt x="3571" y="0"/>
                      <a:pt x="2891" y="104"/>
                      <a:pt x="2232" y="292"/>
                    </a:cubicBezTo>
                    <a:cubicBezTo>
                      <a:pt x="1865" y="397"/>
                      <a:pt x="1525" y="528"/>
                      <a:pt x="1158" y="685"/>
                    </a:cubicBezTo>
                    <a:cubicBezTo>
                      <a:pt x="896" y="790"/>
                      <a:pt x="556" y="947"/>
                      <a:pt x="294" y="1156"/>
                    </a:cubicBezTo>
                    <a:cubicBezTo>
                      <a:pt x="242" y="1182"/>
                      <a:pt x="216" y="1209"/>
                      <a:pt x="163" y="1235"/>
                    </a:cubicBezTo>
                    <a:cubicBezTo>
                      <a:pt x="1" y="1420"/>
                      <a:pt x="126" y="1750"/>
                      <a:pt x="357" y="1750"/>
                    </a:cubicBezTo>
                    <a:cubicBezTo>
                      <a:pt x="387" y="1750"/>
                      <a:pt x="418" y="1744"/>
                      <a:pt x="451" y="1732"/>
                    </a:cubicBezTo>
                    <a:cubicBezTo>
                      <a:pt x="792" y="1601"/>
                      <a:pt x="1080" y="1392"/>
                      <a:pt x="1420" y="1235"/>
                    </a:cubicBezTo>
                    <a:cubicBezTo>
                      <a:pt x="1734" y="1078"/>
                      <a:pt x="2048" y="947"/>
                      <a:pt x="2389" y="842"/>
                    </a:cubicBezTo>
                    <a:cubicBezTo>
                      <a:pt x="3070" y="633"/>
                      <a:pt x="3777" y="502"/>
                      <a:pt x="4484" y="475"/>
                    </a:cubicBezTo>
                    <a:cubicBezTo>
                      <a:pt x="4772" y="449"/>
                      <a:pt x="4772" y="4"/>
                      <a:pt x="4484" y="4"/>
                    </a:cubicBezTo>
                    <a:cubicBezTo>
                      <a:pt x="4407" y="1"/>
                      <a:pt x="4330" y="0"/>
                      <a:pt x="4254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" name="Google Shape;1725;p46"/>
              <p:cNvSpPr/>
              <p:nvPr/>
            </p:nvSpPr>
            <p:spPr>
              <a:xfrm>
                <a:off x="4106216" y="3827358"/>
                <a:ext cx="69296" cy="24139"/>
              </a:xfrm>
              <a:custGeom>
                <a:avLst/>
                <a:gdLst/>
                <a:ahLst/>
                <a:cxnLst/>
                <a:rect l="l" t="t" r="r" b="b"/>
                <a:pathLst>
                  <a:path w="4217" h="1469" extrusionOk="0">
                    <a:moveTo>
                      <a:pt x="3274" y="0"/>
                    </a:moveTo>
                    <a:cubicBezTo>
                      <a:pt x="2794" y="0"/>
                      <a:pt x="2314" y="53"/>
                      <a:pt x="1834" y="173"/>
                    </a:cubicBezTo>
                    <a:cubicBezTo>
                      <a:pt x="1467" y="277"/>
                      <a:pt x="1127" y="435"/>
                      <a:pt x="786" y="592"/>
                    </a:cubicBezTo>
                    <a:cubicBezTo>
                      <a:pt x="524" y="696"/>
                      <a:pt x="1" y="906"/>
                      <a:pt x="1" y="1246"/>
                    </a:cubicBezTo>
                    <a:cubicBezTo>
                      <a:pt x="27" y="1325"/>
                      <a:pt x="53" y="1403"/>
                      <a:pt x="105" y="1430"/>
                    </a:cubicBezTo>
                    <a:cubicBezTo>
                      <a:pt x="169" y="1457"/>
                      <a:pt x="227" y="1468"/>
                      <a:pt x="282" y="1468"/>
                    </a:cubicBezTo>
                    <a:cubicBezTo>
                      <a:pt x="386" y="1468"/>
                      <a:pt x="483" y="1428"/>
                      <a:pt x="603" y="1377"/>
                    </a:cubicBezTo>
                    <a:cubicBezTo>
                      <a:pt x="734" y="1272"/>
                      <a:pt x="891" y="1194"/>
                      <a:pt x="1048" y="1115"/>
                    </a:cubicBezTo>
                    <a:cubicBezTo>
                      <a:pt x="1362" y="958"/>
                      <a:pt x="1676" y="827"/>
                      <a:pt x="1991" y="723"/>
                    </a:cubicBezTo>
                    <a:cubicBezTo>
                      <a:pt x="2645" y="513"/>
                      <a:pt x="3352" y="356"/>
                      <a:pt x="4033" y="330"/>
                    </a:cubicBezTo>
                    <a:cubicBezTo>
                      <a:pt x="4216" y="330"/>
                      <a:pt x="4216" y="68"/>
                      <a:pt x="4033" y="42"/>
                    </a:cubicBezTo>
                    <a:cubicBezTo>
                      <a:pt x="3780" y="15"/>
                      <a:pt x="3527" y="0"/>
                      <a:pt x="3274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" name="Google Shape;1726;p46"/>
              <p:cNvSpPr/>
              <p:nvPr/>
            </p:nvSpPr>
            <p:spPr>
              <a:xfrm>
                <a:off x="3678958" y="3210595"/>
                <a:ext cx="299926" cy="624336"/>
              </a:xfrm>
              <a:custGeom>
                <a:avLst/>
                <a:gdLst/>
                <a:ahLst/>
                <a:cxnLst/>
                <a:rect l="l" t="t" r="r" b="b"/>
                <a:pathLst>
                  <a:path w="18252" h="37994" extrusionOk="0">
                    <a:moveTo>
                      <a:pt x="18251" y="0"/>
                    </a:moveTo>
                    <a:lnTo>
                      <a:pt x="18146" y="26"/>
                    </a:lnTo>
                    <a:cubicBezTo>
                      <a:pt x="15659" y="550"/>
                      <a:pt x="13145" y="786"/>
                      <a:pt x="10658" y="917"/>
                    </a:cubicBezTo>
                    <a:cubicBezTo>
                      <a:pt x="8772" y="1021"/>
                      <a:pt x="6887" y="1074"/>
                      <a:pt x="5002" y="1074"/>
                    </a:cubicBezTo>
                    <a:cubicBezTo>
                      <a:pt x="4426" y="7568"/>
                      <a:pt x="786" y="31081"/>
                      <a:pt x="1" y="37994"/>
                    </a:cubicBezTo>
                    <a:lnTo>
                      <a:pt x="10108" y="37994"/>
                    </a:lnTo>
                    <a:cubicBezTo>
                      <a:pt x="10108" y="37994"/>
                      <a:pt x="14166" y="19089"/>
                      <a:pt x="16340" y="10448"/>
                    </a:cubicBezTo>
                    <a:cubicBezTo>
                      <a:pt x="16889" y="8301"/>
                      <a:pt x="17570" y="4530"/>
                      <a:pt x="18251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" name="Google Shape;1727;p46"/>
              <p:cNvSpPr/>
              <p:nvPr/>
            </p:nvSpPr>
            <p:spPr>
              <a:xfrm>
                <a:off x="3743504" y="3211450"/>
                <a:ext cx="234935" cy="160940"/>
              </a:xfrm>
              <a:custGeom>
                <a:avLst/>
                <a:gdLst/>
                <a:ahLst/>
                <a:cxnLst/>
                <a:rect l="l" t="t" r="r" b="b"/>
                <a:pathLst>
                  <a:path w="14297" h="9794" extrusionOk="0">
                    <a:moveTo>
                      <a:pt x="0" y="9794"/>
                    </a:moveTo>
                    <a:cubicBezTo>
                      <a:pt x="53" y="9401"/>
                      <a:pt x="105" y="9034"/>
                      <a:pt x="157" y="8668"/>
                    </a:cubicBezTo>
                    <a:cubicBezTo>
                      <a:pt x="105" y="9034"/>
                      <a:pt x="53" y="9401"/>
                      <a:pt x="0" y="9794"/>
                    </a:cubicBezTo>
                    <a:lnTo>
                      <a:pt x="0" y="9794"/>
                    </a:lnTo>
                    <a:close/>
                    <a:moveTo>
                      <a:pt x="14297" y="1"/>
                    </a:moveTo>
                    <a:cubicBezTo>
                      <a:pt x="14297" y="1"/>
                      <a:pt x="14297" y="1"/>
                      <a:pt x="14297" y="1"/>
                    </a:cubicBezTo>
                    <a:cubicBezTo>
                      <a:pt x="14297" y="1"/>
                      <a:pt x="14297" y="1"/>
                      <a:pt x="14297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" name="Google Shape;1728;p46"/>
              <p:cNvSpPr/>
              <p:nvPr/>
            </p:nvSpPr>
            <p:spPr>
              <a:xfrm>
                <a:off x="3743504" y="3210595"/>
                <a:ext cx="235379" cy="161794"/>
              </a:xfrm>
              <a:custGeom>
                <a:avLst/>
                <a:gdLst/>
                <a:ahLst/>
                <a:cxnLst/>
                <a:rect l="l" t="t" r="r" b="b"/>
                <a:pathLst>
                  <a:path w="14324" h="9846" extrusionOk="0">
                    <a:moveTo>
                      <a:pt x="14323" y="0"/>
                    </a:moveTo>
                    <a:lnTo>
                      <a:pt x="14218" y="26"/>
                    </a:lnTo>
                    <a:cubicBezTo>
                      <a:pt x="11731" y="550"/>
                      <a:pt x="9217" y="786"/>
                      <a:pt x="6730" y="917"/>
                    </a:cubicBezTo>
                    <a:cubicBezTo>
                      <a:pt x="4975" y="1021"/>
                      <a:pt x="3221" y="1074"/>
                      <a:pt x="1467" y="1074"/>
                    </a:cubicBezTo>
                    <a:lnTo>
                      <a:pt x="1074" y="1074"/>
                    </a:lnTo>
                    <a:cubicBezTo>
                      <a:pt x="943" y="2697"/>
                      <a:pt x="576" y="5447"/>
                      <a:pt x="157" y="8720"/>
                    </a:cubicBezTo>
                    <a:cubicBezTo>
                      <a:pt x="105" y="9086"/>
                      <a:pt x="53" y="9453"/>
                      <a:pt x="0" y="9846"/>
                    </a:cubicBezTo>
                    <a:cubicBezTo>
                      <a:pt x="1938" y="9793"/>
                      <a:pt x="3876" y="9715"/>
                      <a:pt x="5839" y="9558"/>
                    </a:cubicBezTo>
                    <a:cubicBezTo>
                      <a:pt x="7725" y="9400"/>
                      <a:pt x="9610" y="9191"/>
                      <a:pt x="11495" y="8877"/>
                    </a:cubicBezTo>
                    <a:cubicBezTo>
                      <a:pt x="11940" y="8798"/>
                      <a:pt x="12385" y="8720"/>
                      <a:pt x="12831" y="8641"/>
                    </a:cubicBezTo>
                    <a:cubicBezTo>
                      <a:pt x="13276" y="6468"/>
                      <a:pt x="13799" y="3483"/>
                      <a:pt x="14297" y="53"/>
                    </a:cubicBezTo>
                    <a:cubicBezTo>
                      <a:pt x="14323" y="26"/>
                      <a:pt x="14323" y="26"/>
                      <a:pt x="14323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" name="Google Shape;1729;p46"/>
              <p:cNvSpPr/>
              <p:nvPr/>
            </p:nvSpPr>
            <p:spPr>
              <a:xfrm>
                <a:off x="3678958" y="3578470"/>
                <a:ext cx="222463" cy="256462"/>
              </a:xfrm>
              <a:custGeom>
                <a:avLst/>
                <a:gdLst/>
                <a:ahLst/>
                <a:cxnLst/>
                <a:rect l="l" t="t" r="r" b="b"/>
                <a:pathLst>
                  <a:path w="13538" h="15607" extrusionOk="0">
                    <a:moveTo>
                      <a:pt x="13538" y="1"/>
                    </a:moveTo>
                    <a:cubicBezTo>
                      <a:pt x="11448" y="131"/>
                      <a:pt x="9350" y="189"/>
                      <a:pt x="7257" y="189"/>
                    </a:cubicBezTo>
                    <a:cubicBezTo>
                      <a:pt x="5548" y="189"/>
                      <a:pt x="3843" y="150"/>
                      <a:pt x="2148" y="79"/>
                    </a:cubicBezTo>
                    <a:cubicBezTo>
                      <a:pt x="2043" y="839"/>
                      <a:pt x="1912" y="1572"/>
                      <a:pt x="1833" y="2305"/>
                    </a:cubicBezTo>
                    <a:cubicBezTo>
                      <a:pt x="1807" y="2410"/>
                      <a:pt x="1781" y="2488"/>
                      <a:pt x="1781" y="2567"/>
                    </a:cubicBezTo>
                    <a:cubicBezTo>
                      <a:pt x="1729" y="2986"/>
                      <a:pt x="1676" y="3379"/>
                      <a:pt x="1624" y="3771"/>
                    </a:cubicBezTo>
                    <a:cubicBezTo>
                      <a:pt x="1598" y="3876"/>
                      <a:pt x="1572" y="3981"/>
                      <a:pt x="1572" y="4086"/>
                    </a:cubicBezTo>
                    <a:cubicBezTo>
                      <a:pt x="865" y="8956"/>
                      <a:pt x="262" y="13250"/>
                      <a:pt x="1" y="15607"/>
                    </a:cubicBezTo>
                    <a:lnTo>
                      <a:pt x="10108" y="15607"/>
                    </a:lnTo>
                    <a:cubicBezTo>
                      <a:pt x="10108" y="15607"/>
                      <a:pt x="11286" y="10082"/>
                      <a:pt x="12726" y="3667"/>
                    </a:cubicBezTo>
                    <a:cubicBezTo>
                      <a:pt x="12752" y="3562"/>
                      <a:pt x="12779" y="3483"/>
                      <a:pt x="12779" y="3379"/>
                    </a:cubicBezTo>
                    <a:cubicBezTo>
                      <a:pt x="12883" y="3012"/>
                      <a:pt x="12962" y="2619"/>
                      <a:pt x="13040" y="2253"/>
                    </a:cubicBezTo>
                    <a:cubicBezTo>
                      <a:pt x="13067" y="2174"/>
                      <a:pt x="13067" y="2096"/>
                      <a:pt x="13093" y="2017"/>
                    </a:cubicBezTo>
                    <a:cubicBezTo>
                      <a:pt x="13250" y="1336"/>
                      <a:pt x="13381" y="682"/>
                      <a:pt x="13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" name="Google Shape;1730;p46"/>
              <p:cNvSpPr/>
              <p:nvPr/>
            </p:nvSpPr>
            <p:spPr>
              <a:xfrm>
                <a:off x="3708224" y="3611615"/>
                <a:ext cx="185884" cy="12259"/>
              </a:xfrm>
              <a:custGeom>
                <a:avLst/>
                <a:gdLst/>
                <a:ahLst/>
                <a:cxnLst/>
                <a:rect l="l" t="t" r="r" b="b"/>
                <a:pathLst>
                  <a:path w="11312" h="746" extrusionOk="0">
                    <a:moveTo>
                      <a:pt x="11312" y="0"/>
                    </a:moveTo>
                    <a:cubicBezTo>
                      <a:pt x="10919" y="52"/>
                      <a:pt x="10500" y="105"/>
                      <a:pt x="10081" y="157"/>
                    </a:cubicBezTo>
                    <a:cubicBezTo>
                      <a:pt x="8127" y="383"/>
                      <a:pt x="6156" y="497"/>
                      <a:pt x="4207" y="497"/>
                    </a:cubicBezTo>
                    <a:cubicBezTo>
                      <a:pt x="3676" y="497"/>
                      <a:pt x="3146" y="488"/>
                      <a:pt x="2619" y="471"/>
                    </a:cubicBezTo>
                    <a:cubicBezTo>
                      <a:pt x="1754" y="419"/>
                      <a:pt x="890" y="367"/>
                      <a:pt x="52" y="288"/>
                    </a:cubicBezTo>
                    <a:cubicBezTo>
                      <a:pt x="26" y="393"/>
                      <a:pt x="0" y="471"/>
                      <a:pt x="0" y="550"/>
                    </a:cubicBezTo>
                    <a:cubicBezTo>
                      <a:pt x="1422" y="680"/>
                      <a:pt x="2851" y="745"/>
                      <a:pt x="4285" y="745"/>
                    </a:cubicBezTo>
                    <a:cubicBezTo>
                      <a:pt x="6602" y="745"/>
                      <a:pt x="8931" y="575"/>
                      <a:pt x="11259" y="236"/>
                    </a:cubicBezTo>
                    <a:cubicBezTo>
                      <a:pt x="11286" y="157"/>
                      <a:pt x="11286" y="79"/>
                      <a:pt x="113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" name="Google Shape;1731;p46"/>
              <p:cNvSpPr/>
              <p:nvPr/>
            </p:nvSpPr>
            <p:spPr>
              <a:xfrm>
                <a:off x="3704773" y="3633980"/>
                <a:ext cx="184175" cy="15052"/>
              </a:xfrm>
              <a:custGeom>
                <a:avLst/>
                <a:gdLst/>
                <a:ahLst/>
                <a:cxnLst/>
                <a:rect l="l" t="t" r="r" b="b"/>
                <a:pathLst>
                  <a:path w="11208" h="916" extrusionOk="0">
                    <a:moveTo>
                      <a:pt x="11208" y="1"/>
                    </a:moveTo>
                    <a:lnTo>
                      <a:pt x="11208" y="1"/>
                    </a:lnTo>
                    <a:cubicBezTo>
                      <a:pt x="10710" y="79"/>
                      <a:pt x="10186" y="158"/>
                      <a:pt x="9663" y="236"/>
                    </a:cubicBezTo>
                    <a:cubicBezTo>
                      <a:pt x="7830" y="472"/>
                      <a:pt x="6023" y="603"/>
                      <a:pt x="4216" y="603"/>
                    </a:cubicBezTo>
                    <a:cubicBezTo>
                      <a:pt x="3326" y="603"/>
                      <a:pt x="2436" y="577"/>
                      <a:pt x="1545" y="524"/>
                    </a:cubicBezTo>
                    <a:cubicBezTo>
                      <a:pt x="1100" y="498"/>
                      <a:pt x="681" y="472"/>
                      <a:pt x="236" y="420"/>
                    </a:cubicBezTo>
                    <a:cubicBezTo>
                      <a:pt x="184" y="420"/>
                      <a:pt x="105" y="420"/>
                      <a:pt x="53" y="393"/>
                    </a:cubicBezTo>
                    <a:cubicBezTo>
                      <a:pt x="27" y="498"/>
                      <a:pt x="1" y="603"/>
                      <a:pt x="1" y="708"/>
                    </a:cubicBezTo>
                    <a:cubicBezTo>
                      <a:pt x="105" y="734"/>
                      <a:pt x="210" y="734"/>
                      <a:pt x="315" y="734"/>
                    </a:cubicBezTo>
                    <a:cubicBezTo>
                      <a:pt x="812" y="786"/>
                      <a:pt x="1310" y="839"/>
                      <a:pt x="1807" y="865"/>
                    </a:cubicBezTo>
                    <a:cubicBezTo>
                      <a:pt x="2480" y="899"/>
                      <a:pt x="3155" y="916"/>
                      <a:pt x="3832" y="916"/>
                    </a:cubicBezTo>
                    <a:cubicBezTo>
                      <a:pt x="6264" y="916"/>
                      <a:pt x="8717" y="698"/>
                      <a:pt x="11155" y="289"/>
                    </a:cubicBezTo>
                    <a:cubicBezTo>
                      <a:pt x="11181" y="184"/>
                      <a:pt x="11208" y="105"/>
                      <a:pt x="112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" name="Google Shape;1732;p46"/>
              <p:cNvSpPr/>
              <p:nvPr/>
            </p:nvSpPr>
            <p:spPr>
              <a:xfrm>
                <a:off x="3654441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0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1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4" y="4955"/>
                      <a:pt x="18067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7" y="137"/>
                      <a:pt x="11783" y="84"/>
                      <a:pt x="11783" y="84"/>
                    </a:cubicBezTo>
                    <a:cubicBezTo>
                      <a:pt x="11663" y="25"/>
                      <a:pt x="10565" y="1"/>
                      <a:pt x="9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" name="Google Shape;1733;p46"/>
              <p:cNvSpPr/>
              <p:nvPr/>
            </p:nvSpPr>
            <p:spPr>
              <a:xfrm>
                <a:off x="3838155" y="3852861"/>
                <a:ext cx="76608" cy="25470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1550" extrusionOk="0">
                    <a:moveTo>
                      <a:pt x="3506" y="1"/>
                    </a:moveTo>
                    <a:cubicBezTo>
                      <a:pt x="3132" y="1"/>
                      <a:pt x="2758" y="41"/>
                      <a:pt x="2384" y="113"/>
                    </a:cubicBezTo>
                    <a:cubicBezTo>
                      <a:pt x="1781" y="244"/>
                      <a:pt x="1205" y="454"/>
                      <a:pt x="682" y="742"/>
                    </a:cubicBezTo>
                    <a:cubicBezTo>
                      <a:pt x="446" y="846"/>
                      <a:pt x="1" y="1056"/>
                      <a:pt x="158" y="1370"/>
                    </a:cubicBezTo>
                    <a:cubicBezTo>
                      <a:pt x="205" y="1502"/>
                      <a:pt x="290" y="1549"/>
                      <a:pt x="387" y="1549"/>
                    </a:cubicBezTo>
                    <a:cubicBezTo>
                      <a:pt x="560" y="1549"/>
                      <a:pt x="774" y="1401"/>
                      <a:pt x="891" y="1318"/>
                    </a:cubicBezTo>
                    <a:cubicBezTo>
                      <a:pt x="1911" y="745"/>
                      <a:pt x="3026" y="504"/>
                      <a:pt x="4191" y="504"/>
                    </a:cubicBezTo>
                    <a:cubicBezTo>
                      <a:pt x="4252" y="504"/>
                      <a:pt x="4313" y="505"/>
                      <a:pt x="4374" y="506"/>
                    </a:cubicBezTo>
                    <a:cubicBezTo>
                      <a:pt x="4609" y="506"/>
                      <a:pt x="4662" y="113"/>
                      <a:pt x="4426" y="87"/>
                    </a:cubicBezTo>
                    <a:cubicBezTo>
                      <a:pt x="4119" y="28"/>
                      <a:pt x="3813" y="1"/>
                      <a:pt x="3506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" name="Google Shape;1734;p46"/>
              <p:cNvSpPr/>
              <p:nvPr/>
            </p:nvSpPr>
            <p:spPr>
              <a:xfrm>
                <a:off x="3809250" y="3840455"/>
                <a:ext cx="78843" cy="28757"/>
              </a:xfrm>
              <a:custGeom>
                <a:avLst/>
                <a:gdLst/>
                <a:ahLst/>
                <a:cxnLst/>
                <a:rect l="l" t="t" r="r" b="b"/>
                <a:pathLst>
                  <a:path w="4798" h="1750" extrusionOk="0">
                    <a:moveTo>
                      <a:pt x="4253" y="0"/>
                    </a:moveTo>
                    <a:cubicBezTo>
                      <a:pt x="3570" y="0"/>
                      <a:pt x="2890" y="104"/>
                      <a:pt x="2231" y="292"/>
                    </a:cubicBezTo>
                    <a:cubicBezTo>
                      <a:pt x="1865" y="397"/>
                      <a:pt x="1524" y="528"/>
                      <a:pt x="1184" y="685"/>
                    </a:cubicBezTo>
                    <a:cubicBezTo>
                      <a:pt x="896" y="790"/>
                      <a:pt x="555" y="947"/>
                      <a:pt x="293" y="1156"/>
                    </a:cubicBezTo>
                    <a:cubicBezTo>
                      <a:pt x="267" y="1182"/>
                      <a:pt x="215" y="1209"/>
                      <a:pt x="163" y="1235"/>
                    </a:cubicBezTo>
                    <a:cubicBezTo>
                      <a:pt x="0" y="1420"/>
                      <a:pt x="125" y="1750"/>
                      <a:pt x="356" y="1750"/>
                    </a:cubicBezTo>
                    <a:cubicBezTo>
                      <a:pt x="386" y="1750"/>
                      <a:pt x="418" y="1744"/>
                      <a:pt x="451" y="1732"/>
                    </a:cubicBezTo>
                    <a:cubicBezTo>
                      <a:pt x="791" y="1601"/>
                      <a:pt x="1105" y="1392"/>
                      <a:pt x="1419" y="1235"/>
                    </a:cubicBezTo>
                    <a:cubicBezTo>
                      <a:pt x="1734" y="1078"/>
                      <a:pt x="2048" y="947"/>
                      <a:pt x="2388" y="842"/>
                    </a:cubicBezTo>
                    <a:cubicBezTo>
                      <a:pt x="3069" y="633"/>
                      <a:pt x="3776" y="502"/>
                      <a:pt x="4483" y="475"/>
                    </a:cubicBezTo>
                    <a:cubicBezTo>
                      <a:pt x="4771" y="449"/>
                      <a:pt x="4797" y="4"/>
                      <a:pt x="4483" y="4"/>
                    </a:cubicBezTo>
                    <a:cubicBezTo>
                      <a:pt x="4406" y="1"/>
                      <a:pt x="4330" y="0"/>
                      <a:pt x="4253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" name="Google Shape;1735;p46"/>
              <p:cNvSpPr/>
              <p:nvPr/>
            </p:nvSpPr>
            <p:spPr>
              <a:xfrm>
                <a:off x="3794264" y="3827358"/>
                <a:ext cx="69723" cy="24139"/>
              </a:xfrm>
              <a:custGeom>
                <a:avLst/>
                <a:gdLst/>
                <a:ahLst/>
                <a:cxnLst/>
                <a:rect l="l" t="t" r="r" b="b"/>
                <a:pathLst>
                  <a:path w="4243" h="1469" extrusionOk="0">
                    <a:moveTo>
                      <a:pt x="3283" y="0"/>
                    </a:moveTo>
                    <a:cubicBezTo>
                      <a:pt x="2797" y="0"/>
                      <a:pt x="2323" y="53"/>
                      <a:pt x="1860" y="173"/>
                    </a:cubicBezTo>
                    <a:cubicBezTo>
                      <a:pt x="1493" y="277"/>
                      <a:pt x="1127" y="435"/>
                      <a:pt x="787" y="592"/>
                    </a:cubicBezTo>
                    <a:cubicBezTo>
                      <a:pt x="525" y="696"/>
                      <a:pt x="1" y="906"/>
                      <a:pt x="27" y="1246"/>
                    </a:cubicBezTo>
                    <a:cubicBezTo>
                      <a:pt x="27" y="1325"/>
                      <a:pt x="53" y="1403"/>
                      <a:pt x="132" y="1430"/>
                    </a:cubicBezTo>
                    <a:cubicBezTo>
                      <a:pt x="187" y="1457"/>
                      <a:pt x="241" y="1468"/>
                      <a:pt x="296" y="1468"/>
                    </a:cubicBezTo>
                    <a:cubicBezTo>
                      <a:pt x="399" y="1468"/>
                      <a:pt x="501" y="1428"/>
                      <a:pt x="603" y="1377"/>
                    </a:cubicBezTo>
                    <a:cubicBezTo>
                      <a:pt x="760" y="1272"/>
                      <a:pt x="917" y="1194"/>
                      <a:pt x="1075" y="1115"/>
                    </a:cubicBezTo>
                    <a:cubicBezTo>
                      <a:pt x="1363" y="958"/>
                      <a:pt x="1677" y="827"/>
                      <a:pt x="1991" y="723"/>
                    </a:cubicBezTo>
                    <a:cubicBezTo>
                      <a:pt x="2646" y="513"/>
                      <a:pt x="3353" y="356"/>
                      <a:pt x="4060" y="330"/>
                    </a:cubicBezTo>
                    <a:cubicBezTo>
                      <a:pt x="4243" y="330"/>
                      <a:pt x="4217" y="68"/>
                      <a:pt x="4060" y="42"/>
                    </a:cubicBezTo>
                    <a:cubicBezTo>
                      <a:pt x="3797" y="15"/>
                      <a:pt x="3538" y="0"/>
                      <a:pt x="3283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" name="Google Shape;1736;p46"/>
              <p:cNvSpPr/>
              <p:nvPr/>
            </p:nvSpPr>
            <p:spPr>
              <a:xfrm>
                <a:off x="3641952" y="2950616"/>
                <a:ext cx="669099" cy="388875"/>
              </a:xfrm>
              <a:custGeom>
                <a:avLst/>
                <a:gdLst/>
                <a:ahLst/>
                <a:cxnLst/>
                <a:rect l="l" t="t" r="r" b="b"/>
                <a:pathLst>
                  <a:path w="40718" h="23665" extrusionOk="0">
                    <a:moveTo>
                      <a:pt x="36081" y="1"/>
                    </a:moveTo>
                    <a:cubicBezTo>
                      <a:pt x="36064" y="1"/>
                      <a:pt x="36047" y="3"/>
                      <a:pt x="36030" y="6"/>
                    </a:cubicBezTo>
                    <a:cubicBezTo>
                      <a:pt x="35559" y="111"/>
                      <a:pt x="35088" y="215"/>
                      <a:pt x="34590" y="294"/>
                    </a:cubicBezTo>
                    <a:cubicBezTo>
                      <a:pt x="34486" y="320"/>
                      <a:pt x="34381" y="320"/>
                      <a:pt x="34276" y="346"/>
                    </a:cubicBezTo>
                    <a:cubicBezTo>
                      <a:pt x="32574" y="634"/>
                      <a:pt x="30846" y="818"/>
                      <a:pt x="29144" y="975"/>
                    </a:cubicBezTo>
                    <a:lnTo>
                      <a:pt x="29013" y="975"/>
                    </a:lnTo>
                    <a:cubicBezTo>
                      <a:pt x="28856" y="1001"/>
                      <a:pt x="28699" y="1027"/>
                      <a:pt x="28542" y="1027"/>
                    </a:cubicBezTo>
                    <a:cubicBezTo>
                      <a:pt x="28175" y="1053"/>
                      <a:pt x="27835" y="1080"/>
                      <a:pt x="27468" y="1106"/>
                    </a:cubicBezTo>
                    <a:cubicBezTo>
                      <a:pt x="27363" y="1106"/>
                      <a:pt x="27285" y="1132"/>
                      <a:pt x="27180" y="1132"/>
                    </a:cubicBezTo>
                    <a:cubicBezTo>
                      <a:pt x="25065" y="1270"/>
                      <a:pt x="22958" y="1335"/>
                      <a:pt x="20858" y="1335"/>
                    </a:cubicBezTo>
                    <a:cubicBezTo>
                      <a:pt x="18979" y="1335"/>
                      <a:pt x="17107" y="1283"/>
                      <a:pt x="15240" y="1184"/>
                    </a:cubicBezTo>
                    <a:lnTo>
                      <a:pt x="14873" y="1184"/>
                    </a:lnTo>
                    <a:cubicBezTo>
                      <a:pt x="14114" y="1132"/>
                      <a:pt x="13381" y="1080"/>
                      <a:pt x="12622" y="1027"/>
                    </a:cubicBezTo>
                    <a:cubicBezTo>
                      <a:pt x="11757" y="949"/>
                      <a:pt x="10867" y="870"/>
                      <a:pt x="10003" y="792"/>
                    </a:cubicBezTo>
                    <a:cubicBezTo>
                      <a:pt x="9925" y="765"/>
                      <a:pt x="9872" y="765"/>
                      <a:pt x="9794" y="765"/>
                    </a:cubicBezTo>
                    <a:cubicBezTo>
                      <a:pt x="9087" y="687"/>
                      <a:pt x="8406" y="608"/>
                      <a:pt x="7699" y="530"/>
                    </a:cubicBezTo>
                    <a:cubicBezTo>
                      <a:pt x="7684" y="528"/>
                      <a:pt x="7668" y="527"/>
                      <a:pt x="7653" y="527"/>
                    </a:cubicBezTo>
                    <a:cubicBezTo>
                      <a:pt x="7460" y="527"/>
                      <a:pt x="7278" y="676"/>
                      <a:pt x="7254" y="870"/>
                    </a:cubicBezTo>
                    <a:cubicBezTo>
                      <a:pt x="6992" y="2860"/>
                      <a:pt x="6730" y="4457"/>
                      <a:pt x="6521" y="5321"/>
                    </a:cubicBezTo>
                    <a:cubicBezTo>
                      <a:pt x="5185" y="10611"/>
                      <a:pt x="1415" y="19592"/>
                      <a:pt x="1" y="21608"/>
                    </a:cubicBezTo>
                    <a:cubicBezTo>
                      <a:pt x="1048" y="21948"/>
                      <a:pt x="2357" y="22263"/>
                      <a:pt x="3876" y="22524"/>
                    </a:cubicBezTo>
                    <a:cubicBezTo>
                      <a:pt x="3955" y="22551"/>
                      <a:pt x="4007" y="22551"/>
                      <a:pt x="4085" y="22577"/>
                    </a:cubicBezTo>
                    <a:cubicBezTo>
                      <a:pt x="7870" y="23244"/>
                      <a:pt x="12875" y="23665"/>
                      <a:pt x="18260" y="23665"/>
                    </a:cubicBezTo>
                    <a:cubicBezTo>
                      <a:pt x="25766" y="23665"/>
                      <a:pt x="34009" y="22848"/>
                      <a:pt x="40717" y="20744"/>
                    </a:cubicBezTo>
                    <a:cubicBezTo>
                      <a:pt x="39487" y="16554"/>
                      <a:pt x="38361" y="11108"/>
                      <a:pt x="37366" y="5662"/>
                    </a:cubicBezTo>
                    <a:cubicBezTo>
                      <a:pt x="37340" y="5505"/>
                      <a:pt x="37313" y="5374"/>
                      <a:pt x="37287" y="5217"/>
                    </a:cubicBezTo>
                    <a:cubicBezTo>
                      <a:pt x="36973" y="3515"/>
                      <a:pt x="36606" y="1839"/>
                      <a:pt x="36318" y="189"/>
                    </a:cubicBezTo>
                    <a:cubicBezTo>
                      <a:pt x="36296" y="75"/>
                      <a:pt x="36193" y="1"/>
                      <a:pt x="360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" name="Google Shape;1737;p46"/>
              <p:cNvSpPr/>
              <p:nvPr/>
            </p:nvSpPr>
            <p:spPr>
              <a:xfrm>
                <a:off x="3705628" y="2963187"/>
                <a:ext cx="100715" cy="358426"/>
              </a:xfrm>
              <a:custGeom>
                <a:avLst/>
                <a:gdLst/>
                <a:ahLst/>
                <a:cxnLst/>
                <a:rect l="l" t="t" r="r" b="b"/>
                <a:pathLst>
                  <a:path w="6129" h="21812" extrusionOk="0">
                    <a:moveTo>
                      <a:pt x="5919" y="0"/>
                    </a:moveTo>
                    <a:cubicBezTo>
                      <a:pt x="5735" y="1231"/>
                      <a:pt x="5552" y="2488"/>
                      <a:pt x="5316" y="3718"/>
                    </a:cubicBezTo>
                    <a:cubicBezTo>
                      <a:pt x="4688" y="7044"/>
                      <a:pt x="3876" y="10317"/>
                      <a:pt x="2881" y="13590"/>
                    </a:cubicBezTo>
                    <a:cubicBezTo>
                      <a:pt x="2410" y="15213"/>
                      <a:pt x="1860" y="16837"/>
                      <a:pt x="1284" y="18460"/>
                    </a:cubicBezTo>
                    <a:cubicBezTo>
                      <a:pt x="865" y="19560"/>
                      <a:pt x="420" y="20660"/>
                      <a:pt x="1" y="21759"/>
                    </a:cubicBezTo>
                    <a:cubicBezTo>
                      <a:pt x="80" y="21786"/>
                      <a:pt x="132" y="21786"/>
                      <a:pt x="210" y="21812"/>
                    </a:cubicBezTo>
                    <a:cubicBezTo>
                      <a:pt x="394" y="21419"/>
                      <a:pt x="551" y="21026"/>
                      <a:pt x="708" y="20634"/>
                    </a:cubicBezTo>
                    <a:cubicBezTo>
                      <a:pt x="1048" y="19717"/>
                      <a:pt x="1415" y="18827"/>
                      <a:pt x="1729" y="17910"/>
                    </a:cubicBezTo>
                    <a:cubicBezTo>
                      <a:pt x="3850" y="12097"/>
                      <a:pt x="5343" y="6049"/>
                      <a:pt x="6128" y="27"/>
                    </a:cubicBezTo>
                    <a:cubicBezTo>
                      <a:pt x="6050" y="0"/>
                      <a:pt x="5997" y="0"/>
                      <a:pt x="5919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" name="Google Shape;1738;p46"/>
              <p:cNvSpPr/>
              <p:nvPr/>
            </p:nvSpPr>
            <p:spPr>
              <a:xfrm>
                <a:off x="3777306" y="2970072"/>
                <a:ext cx="115093" cy="154712"/>
              </a:xfrm>
              <a:custGeom>
                <a:avLst/>
                <a:gdLst/>
                <a:ahLst/>
                <a:cxnLst/>
                <a:rect l="l" t="t" r="r" b="b"/>
                <a:pathLst>
                  <a:path w="7004" h="9415" extrusionOk="0">
                    <a:moveTo>
                      <a:pt x="6636" y="0"/>
                    </a:moveTo>
                    <a:lnTo>
                      <a:pt x="6610" y="79"/>
                    </a:lnTo>
                    <a:cubicBezTo>
                      <a:pt x="6060" y="1859"/>
                      <a:pt x="5196" y="3614"/>
                      <a:pt x="4070" y="5159"/>
                    </a:cubicBezTo>
                    <a:cubicBezTo>
                      <a:pt x="2944" y="6730"/>
                      <a:pt x="1557" y="8065"/>
                      <a:pt x="64" y="9270"/>
                    </a:cubicBezTo>
                    <a:cubicBezTo>
                      <a:pt x="0" y="9333"/>
                      <a:pt x="40" y="9415"/>
                      <a:pt x="100" y="9415"/>
                    </a:cubicBezTo>
                    <a:cubicBezTo>
                      <a:pt x="113" y="9415"/>
                      <a:pt x="128" y="9410"/>
                      <a:pt x="143" y="9400"/>
                    </a:cubicBezTo>
                    <a:cubicBezTo>
                      <a:pt x="1085" y="8824"/>
                      <a:pt x="1949" y="8091"/>
                      <a:pt x="2709" y="7280"/>
                    </a:cubicBezTo>
                    <a:cubicBezTo>
                      <a:pt x="4070" y="5892"/>
                      <a:pt x="5196" y="4268"/>
                      <a:pt x="6008" y="2540"/>
                    </a:cubicBezTo>
                    <a:cubicBezTo>
                      <a:pt x="6401" y="1728"/>
                      <a:pt x="6741" y="864"/>
                      <a:pt x="7003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" name="Google Shape;1739;p46"/>
              <p:cNvSpPr/>
              <p:nvPr/>
            </p:nvSpPr>
            <p:spPr>
              <a:xfrm>
                <a:off x="4205188" y="2955447"/>
                <a:ext cx="50776" cy="88210"/>
              </a:xfrm>
              <a:custGeom>
                <a:avLst/>
                <a:gdLst/>
                <a:ahLst/>
                <a:cxnLst/>
                <a:rect l="l" t="t" r="r" b="b"/>
                <a:pathLst>
                  <a:path w="3090" h="5368" extrusionOk="0">
                    <a:moveTo>
                      <a:pt x="314" y="0"/>
                    </a:moveTo>
                    <a:cubicBezTo>
                      <a:pt x="210" y="26"/>
                      <a:pt x="105" y="26"/>
                      <a:pt x="0" y="52"/>
                    </a:cubicBezTo>
                    <a:cubicBezTo>
                      <a:pt x="288" y="890"/>
                      <a:pt x="681" y="1702"/>
                      <a:pt x="1100" y="2461"/>
                    </a:cubicBezTo>
                    <a:cubicBezTo>
                      <a:pt x="1650" y="3509"/>
                      <a:pt x="2330" y="4478"/>
                      <a:pt x="3090" y="5368"/>
                    </a:cubicBezTo>
                    <a:cubicBezTo>
                      <a:pt x="3064" y="5211"/>
                      <a:pt x="3037" y="5080"/>
                      <a:pt x="3011" y="4923"/>
                    </a:cubicBezTo>
                    <a:cubicBezTo>
                      <a:pt x="2383" y="4085"/>
                      <a:pt x="1807" y="3221"/>
                      <a:pt x="1309" y="2278"/>
                    </a:cubicBezTo>
                    <a:cubicBezTo>
                      <a:pt x="916" y="1545"/>
                      <a:pt x="602" y="786"/>
                      <a:pt x="314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" name="Google Shape;1740;p46"/>
              <p:cNvSpPr/>
              <p:nvPr/>
            </p:nvSpPr>
            <p:spPr>
              <a:xfrm>
                <a:off x="4085133" y="2966621"/>
                <a:ext cx="37877" cy="123540"/>
              </a:xfrm>
              <a:custGeom>
                <a:avLst/>
                <a:gdLst/>
                <a:ahLst/>
                <a:cxnLst/>
                <a:rect l="l" t="t" r="r" b="b"/>
                <a:pathLst>
                  <a:path w="2305" h="7518" extrusionOk="0">
                    <a:moveTo>
                      <a:pt x="2043" y="1"/>
                    </a:moveTo>
                    <a:cubicBezTo>
                      <a:pt x="2095" y="891"/>
                      <a:pt x="2122" y="1781"/>
                      <a:pt x="2095" y="2672"/>
                    </a:cubicBezTo>
                    <a:cubicBezTo>
                      <a:pt x="2095" y="3483"/>
                      <a:pt x="2069" y="4295"/>
                      <a:pt x="2017" y="5107"/>
                    </a:cubicBezTo>
                    <a:cubicBezTo>
                      <a:pt x="1964" y="5788"/>
                      <a:pt x="2017" y="6835"/>
                      <a:pt x="1231" y="7201"/>
                    </a:cubicBezTo>
                    <a:cubicBezTo>
                      <a:pt x="1109" y="7259"/>
                      <a:pt x="1002" y="7284"/>
                      <a:pt x="910" y="7284"/>
                    </a:cubicBezTo>
                    <a:cubicBezTo>
                      <a:pt x="409" y="7284"/>
                      <a:pt x="323" y="6544"/>
                      <a:pt x="367" y="6102"/>
                    </a:cubicBezTo>
                    <a:cubicBezTo>
                      <a:pt x="420" y="5369"/>
                      <a:pt x="524" y="4635"/>
                      <a:pt x="577" y="3902"/>
                    </a:cubicBezTo>
                    <a:cubicBezTo>
                      <a:pt x="655" y="2645"/>
                      <a:pt x="629" y="1389"/>
                      <a:pt x="498" y="132"/>
                    </a:cubicBezTo>
                    <a:cubicBezTo>
                      <a:pt x="393" y="132"/>
                      <a:pt x="315" y="158"/>
                      <a:pt x="210" y="158"/>
                    </a:cubicBezTo>
                    <a:cubicBezTo>
                      <a:pt x="236" y="315"/>
                      <a:pt x="262" y="498"/>
                      <a:pt x="262" y="655"/>
                    </a:cubicBezTo>
                    <a:cubicBezTo>
                      <a:pt x="420" y="2331"/>
                      <a:pt x="367" y="4033"/>
                      <a:pt x="158" y="5709"/>
                    </a:cubicBezTo>
                    <a:cubicBezTo>
                      <a:pt x="79" y="6233"/>
                      <a:pt x="1" y="6887"/>
                      <a:pt x="367" y="7280"/>
                    </a:cubicBezTo>
                    <a:cubicBezTo>
                      <a:pt x="512" y="7446"/>
                      <a:pt x="698" y="7517"/>
                      <a:pt x="894" y="7517"/>
                    </a:cubicBezTo>
                    <a:cubicBezTo>
                      <a:pt x="1194" y="7517"/>
                      <a:pt x="1517" y="7350"/>
                      <a:pt x="1755" y="7097"/>
                    </a:cubicBezTo>
                    <a:cubicBezTo>
                      <a:pt x="2279" y="6547"/>
                      <a:pt x="2226" y="5683"/>
                      <a:pt x="2252" y="5002"/>
                    </a:cubicBezTo>
                    <a:cubicBezTo>
                      <a:pt x="2279" y="4112"/>
                      <a:pt x="2305" y="3221"/>
                      <a:pt x="2279" y="2331"/>
                    </a:cubicBezTo>
                    <a:cubicBezTo>
                      <a:pt x="2252" y="1572"/>
                      <a:pt x="2226" y="786"/>
                      <a:pt x="2174" y="1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" name="Google Shape;1741;p46"/>
              <p:cNvSpPr/>
              <p:nvPr/>
            </p:nvSpPr>
            <p:spPr>
              <a:xfrm>
                <a:off x="3720269" y="2519081"/>
                <a:ext cx="554630" cy="576551"/>
              </a:xfrm>
              <a:custGeom>
                <a:avLst/>
                <a:gdLst/>
                <a:ahLst/>
                <a:cxnLst/>
                <a:rect l="l" t="t" r="r" b="b"/>
                <a:pathLst>
                  <a:path w="33752" h="35086" extrusionOk="0">
                    <a:moveTo>
                      <a:pt x="13653" y="1"/>
                    </a:moveTo>
                    <a:cubicBezTo>
                      <a:pt x="13518" y="1"/>
                      <a:pt x="13383" y="2"/>
                      <a:pt x="13250" y="4"/>
                    </a:cubicBezTo>
                    <a:cubicBezTo>
                      <a:pt x="7934" y="135"/>
                      <a:pt x="4137" y="1078"/>
                      <a:pt x="2933" y="2230"/>
                    </a:cubicBezTo>
                    <a:cubicBezTo>
                      <a:pt x="2750" y="2387"/>
                      <a:pt x="2645" y="2570"/>
                      <a:pt x="2566" y="2727"/>
                    </a:cubicBezTo>
                    <a:cubicBezTo>
                      <a:pt x="2462" y="3015"/>
                      <a:pt x="2252" y="4639"/>
                      <a:pt x="1990" y="7074"/>
                    </a:cubicBezTo>
                    <a:cubicBezTo>
                      <a:pt x="1859" y="8147"/>
                      <a:pt x="1728" y="9430"/>
                      <a:pt x="1598" y="10792"/>
                    </a:cubicBezTo>
                    <a:cubicBezTo>
                      <a:pt x="1467" y="12363"/>
                      <a:pt x="1309" y="14065"/>
                      <a:pt x="1152" y="15819"/>
                    </a:cubicBezTo>
                    <a:cubicBezTo>
                      <a:pt x="1021" y="17364"/>
                      <a:pt x="891" y="18935"/>
                      <a:pt x="786" y="20533"/>
                    </a:cubicBezTo>
                    <a:cubicBezTo>
                      <a:pt x="629" y="22287"/>
                      <a:pt x="498" y="24015"/>
                      <a:pt x="393" y="25665"/>
                    </a:cubicBezTo>
                    <a:cubicBezTo>
                      <a:pt x="314" y="27053"/>
                      <a:pt x="236" y="28388"/>
                      <a:pt x="157" y="29619"/>
                    </a:cubicBezTo>
                    <a:cubicBezTo>
                      <a:pt x="79" y="31268"/>
                      <a:pt x="26" y="32761"/>
                      <a:pt x="0" y="33913"/>
                    </a:cubicBezTo>
                    <a:cubicBezTo>
                      <a:pt x="1498" y="34127"/>
                      <a:pt x="8520" y="35086"/>
                      <a:pt x="17256" y="35086"/>
                    </a:cubicBezTo>
                    <a:cubicBezTo>
                      <a:pt x="22418" y="35086"/>
                      <a:pt x="28179" y="34751"/>
                      <a:pt x="33752" y="33730"/>
                    </a:cubicBezTo>
                    <a:cubicBezTo>
                      <a:pt x="33726" y="32394"/>
                      <a:pt x="33700" y="31006"/>
                      <a:pt x="33621" y="29566"/>
                    </a:cubicBezTo>
                    <a:cubicBezTo>
                      <a:pt x="33542" y="28126"/>
                      <a:pt x="33438" y="26660"/>
                      <a:pt x="33307" y="25193"/>
                    </a:cubicBezTo>
                    <a:cubicBezTo>
                      <a:pt x="33176" y="23596"/>
                      <a:pt x="32993" y="21973"/>
                      <a:pt x="32809" y="20402"/>
                    </a:cubicBezTo>
                    <a:cubicBezTo>
                      <a:pt x="32600" y="18647"/>
                      <a:pt x="32364" y="16919"/>
                      <a:pt x="32102" y="15296"/>
                    </a:cubicBezTo>
                    <a:cubicBezTo>
                      <a:pt x="31840" y="13646"/>
                      <a:pt x="31552" y="12075"/>
                      <a:pt x="31264" y="10661"/>
                    </a:cubicBezTo>
                    <a:cubicBezTo>
                      <a:pt x="30950" y="9142"/>
                      <a:pt x="30610" y="7781"/>
                      <a:pt x="30296" y="6655"/>
                    </a:cubicBezTo>
                    <a:cubicBezTo>
                      <a:pt x="29824" y="5084"/>
                      <a:pt x="29353" y="3906"/>
                      <a:pt x="28882" y="3303"/>
                    </a:cubicBezTo>
                    <a:cubicBezTo>
                      <a:pt x="28698" y="3041"/>
                      <a:pt x="28044" y="2701"/>
                      <a:pt x="27101" y="2361"/>
                    </a:cubicBezTo>
                    <a:cubicBezTo>
                      <a:pt x="24151" y="1267"/>
                      <a:pt x="18237" y="1"/>
                      <a:pt x="1365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3" name="Google Shape;1742;p46"/>
              <p:cNvSpPr/>
              <p:nvPr/>
            </p:nvSpPr>
            <p:spPr>
              <a:xfrm>
                <a:off x="3864759" y="2524964"/>
                <a:ext cx="260833" cy="206310"/>
              </a:xfrm>
              <a:custGeom>
                <a:avLst/>
                <a:gdLst/>
                <a:ahLst/>
                <a:cxnLst/>
                <a:rect l="l" t="t" r="r" b="b"/>
                <a:pathLst>
                  <a:path w="15873" h="12555" extrusionOk="0">
                    <a:moveTo>
                      <a:pt x="4411" y="0"/>
                    </a:moveTo>
                    <a:cubicBezTo>
                      <a:pt x="1578" y="0"/>
                      <a:pt x="1" y="781"/>
                      <a:pt x="2283" y="3233"/>
                    </a:cubicBezTo>
                    <a:cubicBezTo>
                      <a:pt x="5137" y="6297"/>
                      <a:pt x="9065" y="9649"/>
                      <a:pt x="11186" y="11377"/>
                    </a:cubicBezTo>
                    <a:cubicBezTo>
                      <a:pt x="12102" y="12110"/>
                      <a:pt x="12652" y="12555"/>
                      <a:pt x="12652" y="12555"/>
                    </a:cubicBezTo>
                    <a:cubicBezTo>
                      <a:pt x="12652" y="12555"/>
                      <a:pt x="13019" y="11953"/>
                      <a:pt x="13464" y="10984"/>
                    </a:cubicBezTo>
                    <a:cubicBezTo>
                      <a:pt x="14459" y="8863"/>
                      <a:pt x="15873" y="5066"/>
                      <a:pt x="14852" y="2395"/>
                    </a:cubicBezTo>
                    <a:cubicBezTo>
                      <a:pt x="14223" y="667"/>
                      <a:pt x="11369" y="746"/>
                      <a:pt x="8122" y="301"/>
                    </a:cubicBezTo>
                    <a:cubicBezTo>
                      <a:pt x="6798" y="118"/>
                      <a:pt x="5510" y="0"/>
                      <a:pt x="44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4" name="Google Shape;1743;p46"/>
              <p:cNvSpPr/>
              <p:nvPr/>
            </p:nvSpPr>
            <p:spPr>
              <a:xfrm>
                <a:off x="3898396" y="2447287"/>
                <a:ext cx="203960" cy="132446"/>
              </a:xfrm>
              <a:custGeom>
                <a:avLst/>
                <a:gdLst/>
                <a:ahLst/>
                <a:cxnLst/>
                <a:rect l="l" t="t" r="r" b="b"/>
                <a:pathLst>
                  <a:path w="12412" h="8060" extrusionOk="0">
                    <a:moveTo>
                      <a:pt x="1624" y="0"/>
                    </a:moveTo>
                    <a:lnTo>
                      <a:pt x="472" y="3849"/>
                    </a:lnTo>
                    <a:cubicBezTo>
                      <a:pt x="472" y="3849"/>
                      <a:pt x="1" y="6232"/>
                      <a:pt x="4897" y="7515"/>
                    </a:cubicBezTo>
                    <a:cubicBezTo>
                      <a:pt x="6383" y="7917"/>
                      <a:pt x="7527" y="8060"/>
                      <a:pt x="8402" y="8060"/>
                    </a:cubicBezTo>
                    <a:cubicBezTo>
                      <a:pt x="10548" y="8060"/>
                      <a:pt x="11077" y="7201"/>
                      <a:pt x="11077" y="7201"/>
                    </a:cubicBezTo>
                    <a:lnTo>
                      <a:pt x="12412" y="2331"/>
                    </a:lnTo>
                    <a:lnTo>
                      <a:pt x="1624" y="0"/>
                    </a:ln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5" name="Google Shape;1744;p46"/>
              <p:cNvSpPr/>
              <p:nvPr/>
            </p:nvSpPr>
            <p:spPr>
              <a:xfrm>
                <a:off x="3916044" y="2479560"/>
                <a:ext cx="182023" cy="49067"/>
              </a:xfrm>
              <a:custGeom>
                <a:avLst/>
                <a:gdLst/>
                <a:ahLst/>
                <a:cxnLst/>
                <a:rect l="l" t="t" r="r" b="b"/>
                <a:pathLst>
                  <a:path w="11077" h="298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498" y="733"/>
                      <a:pt x="1231" y="1336"/>
                      <a:pt x="2069" y="1781"/>
                    </a:cubicBezTo>
                    <a:cubicBezTo>
                      <a:pt x="3221" y="2409"/>
                      <a:pt x="4530" y="2697"/>
                      <a:pt x="5839" y="2880"/>
                    </a:cubicBezTo>
                    <a:cubicBezTo>
                      <a:pt x="6363" y="2933"/>
                      <a:pt x="6887" y="2985"/>
                      <a:pt x="7410" y="2985"/>
                    </a:cubicBezTo>
                    <a:cubicBezTo>
                      <a:pt x="7986" y="2985"/>
                      <a:pt x="8536" y="2933"/>
                      <a:pt x="9060" y="2802"/>
                    </a:cubicBezTo>
                    <a:cubicBezTo>
                      <a:pt x="9636" y="2671"/>
                      <a:pt x="10369" y="2383"/>
                      <a:pt x="10893" y="1964"/>
                    </a:cubicBezTo>
                    <a:lnTo>
                      <a:pt x="11076" y="1309"/>
                    </a:lnTo>
                    <a:lnTo>
                      <a:pt x="11076" y="1309"/>
                    </a:lnTo>
                    <a:cubicBezTo>
                      <a:pt x="10971" y="1336"/>
                      <a:pt x="10893" y="1362"/>
                      <a:pt x="10788" y="1362"/>
                    </a:cubicBezTo>
                    <a:cubicBezTo>
                      <a:pt x="10291" y="1440"/>
                      <a:pt x="9793" y="1493"/>
                      <a:pt x="9269" y="1545"/>
                    </a:cubicBezTo>
                    <a:cubicBezTo>
                      <a:pt x="8641" y="1597"/>
                      <a:pt x="8039" y="1624"/>
                      <a:pt x="7437" y="1624"/>
                    </a:cubicBezTo>
                    <a:cubicBezTo>
                      <a:pt x="4792" y="1624"/>
                      <a:pt x="2278" y="1074"/>
                      <a:pt x="0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6" name="Google Shape;1745;p46"/>
              <p:cNvSpPr/>
              <p:nvPr/>
            </p:nvSpPr>
            <p:spPr>
              <a:xfrm>
                <a:off x="3885924" y="2497193"/>
                <a:ext cx="24106" cy="24977"/>
              </a:xfrm>
              <a:custGeom>
                <a:avLst/>
                <a:gdLst/>
                <a:ahLst/>
                <a:cxnLst/>
                <a:rect l="l" t="t" r="r" b="b"/>
                <a:pathLst>
                  <a:path w="1467" h="1520" extrusionOk="0">
                    <a:moveTo>
                      <a:pt x="1467" y="1"/>
                    </a:moveTo>
                    <a:cubicBezTo>
                      <a:pt x="917" y="1"/>
                      <a:pt x="367" y="734"/>
                      <a:pt x="0" y="1519"/>
                    </a:cubicBezTo>
                    <a:cubicBezTo>
                      <a:pt x="393" y="1493"/>
                      <a:pt x="838" y="1467"/>
                      <a:pt x="1257" y="1441"/>
                    </a:cubicBezTo>
                    <a:cubicBezTo>
                      <a:pt x="1179" y="1074"/>
                      <a:pt x="1231" y="812"/>
                      <a:pt x="1231" y="812"/>
                    </a:cubicBezTo>
                    <a:lnTo>
                      <a:pt x="1467" y="1"/>
                    </a:lnTo>
                    <a:close/>
                  </a:path>
                </a:pathLst>
              </a:custGeom>
              <a:solidFill>
                <a:srgbClr val="6E2B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" name="Google Shape;1746;p46"/>
              <p:cNvSpPr/>
              <p:nvPr/>
            </p:nvSpPr>
            <p:spPr>
              <a:xfrm>
                <a:off x="3873008" y="2520855"/>
                <a:ext cx="84792" cy="112316"/>
              </a:xfrm>
              <a:custGeom>
                <a:avLst/>
                <a:gdLst/>
                <a:ahLst/>
                <a:cxnLst/>
                <a:rect l="l" t="t" r="r" b="b"/>
                <a:pathLst>
                  <a:path w="5160" h="6835" extrusionOk="0">
                    <a:moveTo>
                      <a:pt x="2043" y="1"/>
                    </a:moveTo>
                    <a:cubicBezTo>
                      <a:pt x="1624" y="27"/>
                      <a:pt x="1179" y="53"/>
                      <a:pt x="786" y="79"/>
                    </a:cubicBezTo>
                    <a:cubicBezTo>
                      <a:pt x="393" y="865"/>
                      <a:pt x="158" y="1703"/>
                      <a:pt x="236" y="1886"/>
                    </a:cubicBezTo>
                    <a:cubicBezTo>
                      <a:pt x="1519" y="4714"/>
                      <a:pt x="3457" y="6128"/>
                      <a:pt x="5159" y="6835"/>
                    </a:cubicBezTo>
                    <a:cubicBezTo>
                      <a:pt x="3981" y="5735"/>
                      <a:pt x="2802" y="4609"/>
                      <a:pt x="1781" y="3483"/>
                    </a:cubicBezTo>
                    <a:cubicBezTo>
                      <a:pt x="1" y="1598"/>
                      <a:pt x="551" y="708"/>
                      <a:pt x="2200" y="394"/>
                    </a:cubicBezTo>
                    <a:cubicBezTo>
                      <a:pt x="2122" y="237"/>
                      <a:pt x="2095" y="106"/>
                      <a:pt x="2043" y="1"/>
                    </a:cubicBezTo>
                    <a:close/>
                  </a:path>
                </a:pathLst>
              </a:custGeom>
              <a:solidFill>
                <a:srgbClr val="3C40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" name="Google Shape;1747;p46"/>
              <p:cNvSpPr/>
              <p:nvPr/>
            </p:nvSpPr>
            <p:spPr>
              <a:xfrm>
                <a:off x="4090293" y="2528168"/>
                <a:ext cx="11634" cy="11207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82" extrusionOk="0">
                    <a:moveTo>
                      <a:pt x="315" y="1"/>
                    </a:moveTo>
                    <a:cubicBezTo>
                      <a:pt x="263" y="1"/>
                      <a:pt x="210" y="27"/>
                      <a:pt x="184" y="106"/>
                    </a:cubicBezTo>
                    <a:cubicBezTo>
                      <a:pt x="132" y="237"/>
                      <a:pt x="53" y="368"/>
                      <a:pt x="1" y="525"/>
                    </a:cubicBezTo>
                    <a:cubicBezTo>
                      <a:pt x="236" y="577"/>
                      <a:pt x="472" y="629"/>
                      <a:pt x="708" y="682"/>
                    </a:cubicBezTo>
                    <a:cubicBezTo>
                      <a:pt x="629" y="446"/>
                      <a:pt x="525" y="237"/>
                      <a:pt x="446" y="80"/>
                    </a:cubicBezTo>
                    <a:cubicBezTo>
                      <a:pt x="420" y="27"/>
                      <a:pt x="367" y="1"/>
                      <a:pt x="315" y="1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" name="Google Shape;1748;p46"/>
              <p:cNvSpPr/>
              <p:nvPr/>
            </p:nvSpPr>
            <p:spPr>
              <a:xfrm>
                <a:off x="4086431" y="2536779"/>
                <a:ext cx="28839" cy="51220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3117" extrusionOk="0">
                    <a:moveTo>
                      <a:pt x="236" y="1"/>
                    </a:moveTo>
                    <a:cubicBezTo>
                      <a:pt x="157" y="132"/>
                      <a:pt x="105" y="289"/>
                      <a:pt x="0" y="446"/>
                    </a:cubicBezTo>
                    <a:cubicBezTo>
                      <a:pt x="681" y="708"/>
                      <a:pt x="1152" y="1100"/>
                      <a:pt x="1362" y="1676"/>
                    </a:cubicBezTo>
                    <a:cubicBezTo>
                      <a:pt x="1545" y="2122"/>
                      <a:pt x="1650" y="2619"/>
                      <a:pt x="1676" y="3117"/>
                    </a:cubicBezTo>
                    <a:cubicBezTo>
                      <a:pt x="1728" y="2933"/>
                      <a:pt x="1755" y="2750"/>
                      <a:pt x="1755" y="2645"/>
                    </a:cubicBezTo>
                    <a:cubicBezTo>
                      <a:pt x="1755" y="2279"/>
                      <a:pt x="1336" y="1048"/>
                      <a:pt x="943" y="158"/>
                    </a:cubicBezTo>
                    <a:cubicBezTo>
                      <a:pt x="707" y="105"/>
                      <a:pt x="471" y="53"/>
                      <a:pt x="236" y="1"/>
                    </a:cubicBezTo>
                    <a:close/>
                  </a:path>
                </a:pathLst>
              </a:custGeom>
              <a:solidFill>
                <a:srgbClr val="3C40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" name="Google Shape;1749;p46"/>
              <p:cNvSpPr/>
              <p:nvPr/>
            </p:nvSpPr>
            <p:spPr>
              <a:xfrm>
                <a:off x="3873008" y="2527313"/>
                <a:ext cx="240966" cy="120927"/>
              </a:xfrm>
              <a:custGeom>
                <a:avLst/>
                <a:gdLst/>
                <a:ahLst/>
                <a:cxnLst/>
                <a:rect l="l" t="t" r="r" b="b"/>
                <a:pathLst>
                  <a:path w="14664" h="7359" extrusionOk="0">
                    <a:moveTo>
                      <a:pt x="2200" y="1"/>
                    </a:moveTo>
                    <a:cubicBezTo>
                      <a:pt x="551" y="315"/>
                      <a:pt x="1" y="1205"/>
                      <a:pt x="1781" y="3090"/>
                    </a:cubicBezTo>
                    <a:cubicBezTo>
                      <a:pt x="2802" y="4216"/>
                      <a:pt x="3981" y="5342"/>
                      <a:pt x="5159" y="6442"/>
                    </a:cubicBezTo>
                    <a:cubicBezTo>
                      <a:pt x="6730" y="7097"/>
                      <a:pt x="8092" y="7201"/>
                      <a:pt x="8563" y="7358"/>
                    </a:cubicBezTo>
                    <a:lnTo>
                      <a:pt x="8615" y="7358"/>
                    </a:lnTo>
                    <a:cubicBezTo>
                      <a:pt x="9270" y="7358"/>
                      <a:pt x="11260" y="3954"/>
                      <a:pt x="11260" y="3954"/>
                    </a:cubicBezTo>
                    <a:cubicBezTo>
                      <a:pt x="11260" y="3954"/>
                      <a:pt x="12936" y="6704"/>
                      <a:pt x="13407" y="6704"/>
                    </a:cubicBezTo>
                    <a:lnTo>
                      <a:pt x="13433" y="6704"/>
                    </a:lnTo>
                    <a:cubicBezTo>
                      <a:pt x="13826" y="6651"/>
                      <a:pt x="14481" y="4740"/>
                      <a:pt x="14664" y="3693"/>
                    </a:cubicBezTo>
                    <a:cubicBezTo>
                      <a:pt x="14638" y="3195"/>
                      <a:pt x="14533" y="2698"/>
                      <a:pt x="14350" y="2252"/>
                    </a:cubicBezTo>
                    <a:cubicBezTo>
                      <a:pt x="14140" y="1676"/>
                      <a:pt x="13669" y="1284"/>
                      <a:pt x="12988" y="1022"/>
                    </a:cubicBezTo>
                    <a:cubicBezTo>
                      <a:pt x="12988" y="1048"/>
                      <a:pt x="12962" y="1074"/>
                      <a:pt x="12962" y="1100"/>
                    </a:cubicBezTo>
                    <a:lnTo>
                      <a:pt x="12622" y="2331"/>
                    </a:lnTo>
                    <a:cubicBezTo>
                      <a:pt x="12622" y="2331"/>
                      <a:pt x="12072" y="3195"/>
                      <a:pt x="9925" y="3195"/>
                    </a:cubicBezTo>
                    <a:cubicBezTo>
                      <a:pt x="9034" y="3195"/>
                      <a:pt x="7908" y="3038"/>
                      <a:pt x="6442" y="2645"/>
                    </a:cubicBezTo>
                    <a:cubicBezTo>
                      <a:pt x="3614" y="1912"/>
                      <a:pt x="2567" y="786"/>
                      <a:pt x="2200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1750;p46"/>
              <p:cNvSpPr/>
              <p:nvPr/>
            </p:nvSpPr>
            <p:spPr>
              <a:xfrm>
                <a:off x="3905281" y="2497193"/>
                <a:ext cx="180725" cy="82639"/>
              </a:xfrm>
              <a:custGeom>
                <a:avLst/>
                <a:gdLst/>
                <a:ahLst/>
                <a:cxnLst/>
                <a:rect l="l" t="t" r="r" b="b"/>
                <a:pathLst>
                  <a:path w="10998" h="5029" extrusionOk="0">
                    <a:moveTo>
                      <a:pt x="289" y="1"/>
                    </a:moveTo>
                    <a:lnTo>
                      <a:pt x="53" y="812"/>
                    </a:lnTo>
                    <a:cubicBezTo>
                      <a:pt x="53" y="812"/>
                      <a:pt x="1" y="1074"/>
                      <a:pt x="79" y="1441"/>
                    </a:cubicBezTo>
                    <a:cubicBezTo>
                      <a:pt x="131" y="1546"/>
                      <a:pt x="158" y="1677"/>
                      <a:pt x="236" y="1834"/>
                    </a:cubicBezTo>
                    <a:cubicBezTo>
                      <a:pt x="603" y="2619"/>
                      <a:pt x="1650" y="3745"/>
                      <a:pt x="4478" y="4478"/>
                    </a:cubicBezTo>
                    <a:cubicBezTo>
                      <a:pt x="5944" y="4871"/>
                      <a:pt x="7070" y="5028"/>
                      <a:pt x="7961" y="5028"/>
                    </a:cubicBezTo>
                    <a:cubicBezTo>
                      <a:pt x="10108" y="5028"/>
                      <a:pt x="10658" y="4164"/>
                      <a:pt x="10658" y="4164"/>
                    </a:cubicBezTo>
                    <a:lnTo>
                      <a:pt x="10998" y="2933"/>
                    </a:lnTo>
                    <a:lnTo>
                      <a:pt x="10998" y="2933"/>
                    </a:lnTo>
                    <a:cubicBezTo>
                      <a:pt x="10684" y="3483"/>
                      <a:pt x="10212" y="4033"/>
                      <a:pt x="9479" y="4085"/>
                    </a:cubicBezTo>
                    <a:cubicBezTo>
                      <a:pt x="9217" y="4112"/>
                      <a:pt x="8956" y="4138"/>
                      <a:pt x="8694" y="4138"/>
                    </a:cubicBezTo>
                    <a:cubicBezTo>
                      <a:pt x="4269" y="4138"/>
                      <a:pt x="1781" y="1022"/>
                      <a:pt x="681" y="158"/>
                    </a:cubicBezTo>
                    <a:cubicBezTo>
                      <a:pt x="550" y="53"/>
                      <a:pt x="419" y="1"/>
                      <a:pt x="289" y="1"/>
                    </a:cubicBezTo>
                    <a:close/>
                  </a:path>
                </a:pathLst>
              </a:custGeom>
              <a:solidFill>
                <a:srgbClr val="A87E6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1751;p46"/>
              <p:cNvSpPr/>
              <p:nvPr/>
            </p:nvSpPr>
            <p:spPr>
              <a:xfrm>
                <a:off x="3869951" y="2487054"/>
                <a:ext cx="246175" cy="150965"/>
              </a:xfrm>
              <a:custGeom>
                <a:avLst/>
                <a:gdLst/>
                <a:ahLst/>
                <a:cxnLst/>
                <a:rect l="l" t="t" r="r" b="b"/>
                <a:pathLst>
                  <a:path w="14981" h="9187" extrusionOk="0">
                    <a:moveTo>
                      <a:pt x="2219" y="1"/>
                    </a:moveTo>
                    <a:cubicBezTo>
                      <a:pt x="1121" y="1"/>
                      <a:pt x="0" y="2968"/>
                      <a:pt x="187" y="3341"/>
                    </a:cubicBezTo>
                    <a:cubicBezTo>
                      <a:pt x="2674" y="8787"/>
                      <a:pt x="7649" y="8892"/>
                      <a:pt x="8670" y="9180"/>
                    </a:cubicBezTo>
                    <a:cubicBezTo>
                      <a:pt x="8686" y="9185"/>
                      <a:pt x="8702" y="9187"/>
                      <a:pt x="8720" y="9187"/>
                    </a:cubicBezTo>
                    <a:cubicBezTo>
                      <a:pt x="9402" y="9187"/>
                      <a:pt x="11420" y="5750"/>
                      <a:pt x="11420" y="5750"/>
                    </a:cubicBezTo>
                    <a:cubicBezTo>
                      <a:pt x="11420" y="5750"/>
                      <a:pt x="13126" y="8501"/>
                      <a:pt x="13600" y="8501"/>
                    </a:cubicBezTo>
                    <a:cubicBezTo>
                      <a:pt x="13607" y="8501"/>
                      <a:pt x="13613" y="8500"/>
                      <a:pt x="13619" y="8499"/>
                    </a:cubicBezTo>
                    <a:cubicBezTo>
                      <a:pt x="14091" y="8447"/>
                      <a:pt x="14929" y="5776"/>
                      <a:pt x="14955" y="4990"/>
                    </a:cubicBezTo>
                    <a:cubicBezTo>
                      <a:pt x="14981" y="4519"/>
                      <a:pt x="14248" y="2634"/>
                      <a:pt x="13855" y="1875"/>
                    </a:cubicBezTo>
                    <a:cubicBezTo>
                      <a:pt x="13833" y="1831"/>
                      <a:pt x="13793" y="1810"/>
                      <a:pt x="13750" y="1810"/>
                    </a:cubicBezTo>
                    <a:cubicBezTo>
                      <a:pt x="13690" y="1810"/>
                      <a:pt x="13624" y="1851"/>
                      <a:pt x="13593" y="1927"/>
                    </a:cubicBezTo>
                    <a:cubicBezTo>
                      <a:pt x="13331" y="2529"/>
                      <a:pt x="12808" y="3943"/>
                      <a:pt x="11603" y="4048"/>
                    </a:cubicBezTo>
                    <a:cubicBezTo>
                      <a:pt x="11316" y="4072"/>
                      <a:pt x="11036" y="4083"/>
                      <a:pt x="10763" y="4083"/>
                    </a:cubicBezTo>
                    <a:cubicBezTo>
                      <a:pt x="6264" y="4083"/>
                      <a:pt x="3733" y="986"/>
                      <a:pt x="2622" y="146"/>
                    </a:cubicBezTo>
                    <a:cubicBezTo>
                      <a:pt x="2490" y="46"/>
                      <a:pt x="2355" y="1"/>
                      <a:pt x="22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1752;p46"/>
              <p:cNvSpPr/>
              <p:nvPr/>
            </p:nvSpPr>
            <p:spPr>
              <a:xfrm>
                <a:off x="4048555" y="2625416"/>
                <a:ext cx="37450" cy="105858"/>
              </a:xfrm>
              <a:custGeom>
                <a:avLst/>
                <a:gdLst/>
                <a:ahLst/>
                <a:cxnLst/>
                <a:rect l="l" t="t" r="r" b="b"/>
                <a:pathLst>
                  <a:path w="2279" h="6442" extrusionOk="0">
                    <a:moveTo>
                      <a:pt x="865" y="1"/>
                    </a:moveTo>
                    <a:cubicBezTo>
                      <a:pt x="786" y="1"/>
                      <a:pt x="656" y="577"/>
                      <a:pt x="498" y="1519"/>
                    </a:cubicBezTo>
                    <a:cubicBezTo>
                      <a:pt x="341" y="2436"/>
                      <a:pt x="184" y="3745"/>
                      <a:pt x="1" y="5264"/>
                    </a:cubicBezTo>
                    <a:cubicBezTo>
                      <a:pt x="917" y="5997"/>
                      <a:pt x="1467" y="6442"/>
                      <a:pt x="1467" y="6442"/>
                    </a:cubicBezTo>
                    <a:cubicBezTo>
                      <a:pt x="1467" y="6442"/>
                      <a:pt x="1834" y="5840"/>
                      <a:pt x="2279" y="4871"/>
                    </a:cubicBezTo>
                    <a:cubicBezTo>
                      <a:pt x="2017" y="3483"/>
                      <a:pt x="1755" y="2279"/>
                      <a:pt x="1520" y="1441"/>
                    </a:cubicBezTo>
                    <a:cubicBezTo>
                      <a:pt x="1284" y="551"/>
                      <a:pt x="1048" y="1"/>
                      <a:pt x="86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1753;p46"/>
              <p:cNvSpPr/>
              <p:nvPr/>
            </p:nvSpPr>
            <p:spPr>
              <a:xfrm>
                <a:off x="4025319" y="2579372"/>
                <a:ext cx="67570" cy="69033"/>
              </a:xfrm>
              <a:custGeom>
                <a:avLst/>
                <a:gdLst/>
                <a:ahLst/>
                <a:cxnLst/>
                <a:rect l="l" t="t" r="r" b="b"/>
                <a:pathLst>
                  <a:path w="4112" h="4201" extrusionOk="0">
                    <a:moveTo>
                      <a:pt x="2097" y="0"/>
                    </a:moveTo>
                    <a:cubicBezTo>
                      <a:pt x="2088" y="0"/>
                      <a:pt x="2079" y="0"/>
                      <a:pt x="2070" y="1"/>
                    </a:cubicBezTo>
                    <a:cubicBezTo>
                      <a:pt x="1546" y="27"/>
                      <a:pt x="1" y="2934"/>
                      <a:pt x="210" y="3222"/>
                    </a:cubicBezTo>
                    <a:cubicBezTo>
                      <a:pt x="431" y="3516"/>
                      <a:pt x="1363" y="4200"/>
                      <a:pt x="2298" y="4200"/>
                    </a:cubicBezTo>
                    <a:cubicBezTo>
                      <a:pt x="2362" y="4200"/>
                      <a:pt x="2425" y="4197"/>
                      <a:pt x="2488" y="4190"/>
                    </a:cubicBezTo>
                    <a:cubicBezTo>
                      <a:pt x="3457" y="4059"/>
                      <a:pt x="4112" y="3274"/>
                      <a:pt x="4086" y="3012"/>
                    </a:cubicBezTo>
                    <a:cubicBezTo>
                      <a:pt x="4034" y="2727"/>
                      <a:pt x="3057" y="0"/>
                      <a:pt x="209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5" name="Google Shape;1754;p46"/>
              <p:cNvSpPr/>
              <p:nvPr/>
            </p:nvSpPr>
            <p:spPr>
              <a:xfrm>
                <a:off x="4109848" y="2538931"/>
                <a:ext cx="238206" cy="525380"/>
              </a:xfrm>
              <a:custGeom>
                <a:avLst/>
                <a:gdLst/>
                <a:ahLst/>
                <a:cxnLst/>
                <a:rect l="l" t="t" r="r" b="b"/>
                <a:pathLst>
                  <a:path w="14496" h="31972" extrusionOk="0">
                    <a:moveTo>
                      <a:pt x="144" y="1"/>
                    </a:moveTo>
                    <a:cubicBezTo>
                      <a:pt x="48" y="1"/>
                      <a:pt x="0" y="17"/>
                      <a:pt x="15" y="53"/>
                    </a:cubicBezTo>
                    <a:cubicBezTo>
                      <a:pt x="7740" y="19010"/>
                      <a:pt x="10018" y="31972"/>
                      <a:pt x="10018" y="31972"/>
                    </a:cubicBezTo>
                    <a:lnTo>
                      <a:pt x="14495" y="31396"/>
                    </a:lnTo>
                    <a:cubicBezTo>
                      <a:pt x="14495" y="31396"/>
                      <a:pt x="8892" y="7646"/>
                      <a:pt x="4859" y="1441"/>
                    </a:cubicBezTo>
                    <a:cubicBezTo>
                      <a:pt x="4535" y="977"/>
                      <a:pt x="886" y="1"/>
                      <a:pt x="1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6" name="Google Shape;1755;p46"/>
              <p:cNvSpPr/>
              <p:nvPr/>
            </p:nvSpPr>
            <p:spPr>
              <a:xfrm>
                <a:off x="3612719" y="3196545"/>
                <a:ext cx="78728" cy="59847"/>
              </a:xfrm>
              <a:custGeom>
                <a:avLst/>
                <a:gdLst/>
                <a:ahLst/>
                <a:cxnLst/>
                <a:rect l="l" t="t" r="r" b="b"/>
                <a:pathLst>
                  <a:path w="4791" h="3642" extrusionOk="0">
                    <a:moveTo>
                      <a:pt x="1009" y="0"/>
                    </a:moveTo>
                    <a:cubicBezTo>
                      <a:pt x="843" y="0"/>
                      <a:pt x="706" y="42"/>
                      <a:pt x="628" y="148"/>
                    </a:cubicBezTo>
                    <a:cubicBezTo>
                      <a:pt x="261" y="620"/>
                      <a:pt x="1596" y="1719"/>
                      <a:pt x="1596" y="1719"/>
                    </a:cubicBezTo>
                    <a:cubicBezTo>
                      <a:pt x="1596" y="1719"/>
                      <a:pt x="1077" y="1554"/>
                      <a:pt x="692" y="1554"/>
                    </a:cubicBezTo>
                    <a:cubicBezTo>
                      <a:pt x="264" y="1554"/>
                      <a:pt x="0" y="1757"/>
                      <a:pt x="785" y="2610"/>
                    </a:cubicBezTo>
                    <a:cubicBezTo>
                      <a:pt x="1576" y="3442"/>
                      <a:pt x="2632" y="3642"/>
                      <a:pt x="3460" y="3642"/>
                    </a:cubicBezTo>
                    <a:cubicBezTo>
                      <a:pt x="4221" y="3642"/>
                      <a:pt x="4791" y="3474"/>
                      <a:pt x="4791" y="3474"/>
                    </a:cubicBezTo>
                    <a:lnTo>
                      <a:pt x="2644" y="567"/>
                    </a:lnTo>
                    <a:cubicBezTo>
                      <a:pt x="2644" y="567"/>
                      <a:pt x="1623" y="0"/>
                      <a:pt x="1009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" name="Google Shape;1756;p46"/>
              <p:cNvSpPr/>
              <p:nvPr/>
            </p:nvSpPr>
            <p:spPr>
              <a:xfrm>
                <a:off x="3628757" y="3106281"/>
                <a:ext cx="158212" cy="148747"/>
              </a:xfrm>
              <a:custGeom>
                <a:avLst/>
                <a:gdLst/>
                <a:ahLst/>
                <a:cxnLst/>
                <a:rect l="l" t="t" r="r" b="b"/>
                <a:pathLst>
                  <a:path w="9628" h="9052" extrusionOk="0">
                    <a:moveTo>
                      <a:pt x="5647" y="0"/>
                    </a:moveTo>
                    <a:cubicBezTo>
                      <a:pt x="4049" y="0"/>
                      <a:pt x="1" y="3337"/>
                      <a:pt x="71" y="3756"/>
                    </a:cubicBezTo>
                    <a:cubicBezTo>
                      <a:pt x="123" y="4227"/>
                      <a:pt x="2558" y="8888"/>
                      <a:pt x="3553" y="9045"/>
                    </a:cubicBezTo>
                    <a:cubicBezTo>
                      <a:pt x="3580" y="9050"/>
                      <a:pt x="3611" y="9052"/>
                      <a:pt x="3644" y="9052"/>
                    </a:cubicBezTo>
                    <a:cubicBezTo>
                      <a:pt x="4803" y="9052"/>
                      <a:pt x="9241" y="6406"/>
                      <a:pt x="9445" y="4751"/>
                    </a:cubicBezTo>
                    <a:cubicBezTo>
                      <a:pt x="9628" y="3075"/>
                      <a:pt x="6119" y="169"/>
                      <a:pt x="6119" y="169"/>
                    </a:cubicBezTo>
                    <a:cubicBezTo>
                      <a:pt x="6009" y="53"/>
                      <a:pt x="5847" y="0"/>
                      <a:pt x="5647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" name="Google Shape;1757;p46"/>
              <p:cNvSpPr/>
              <p:nvPr/>
            </p:nvSpPr>
            <p:spPr>
              <a:xfrm>
                <a:off x="3646422" y="3203217"/>
                <a:ext cx="28165" cy="40210"/>
              </a:xfrm>
              <a:custGeom>
                <a:avLst/>
                <a:gdLst/>
                <a:ahLst/>
                <a:cxnLst/>
                <a:rect l="l" t="t" r="r" b="b"/>
                <a:pathLst>
                  <a:path w="1714" h="2447" extrusionOk="0">
                    <a:moveTo>
                      <a:pt x="126" y="1"/>
                    </a:moveTo>
                    <a:cubicBezTo>
                      <a:pt x="68" y="1"/>
                      <a:pt x="0" y="52"/>
                      <a:pt x="17" y="135"/>
                    </a:cubicBezTo>
                    <a:cubicBezTo>
                      <a:pt x="174" y="580"/>
                      <a:pt x="383" y="999"/>
                      <a:pt x="645" y="1392"/>
                    </a:cubicBezTo>
                    <a:cubicBezTo>
                      <a:pt x="776" y="1601"/>
                      <a:pt x="933" y="1785"/>
                      <a:pt x="1064" y="1968"/>
                    </a:cubicBezTo>
                    <a:cubicBezTo>
                      <a:pt x="1169" y="2073"/>
                      <a:pt x="1247" y="2151"/>
                      <a:pt x="1326" y="2230"/>
                    </a:cubicBezTo>
                    <a:cubicBezTo>
                      <a:pt x="1405" y="2308"/>
                      <a:pt x="1483" y="2413"/>
                      <a:pt x="1614" y="2439"/>
                    </a:cubicBezTo>
                    <a:cubicBezTo>
                      <a:pt x="1624" y="2444"/>
                      <a:pt x="1633" y="2446"/>
                      <a:pt x="1642" y="2446"/>
                    </a:cubicBezTo>
                    <a:cubicBezTo>
                      <a:pt x="1683" y="2446"/>
                      <a:pt x="1714" y="2404"/>
                      <a:pt x="1693" y="2361"/>
                    </a:cubicBezTo>
                    <a:cubicBezTo>
                      <a:pt x="1640" y="2282"/>
                      <a:pt x="1562" y="2204"/>
                      <a:pt x="1483" y="2125"/>
                    </a:cubicBezTo>
                    <a:cubicBezTo>
                      <a:pt x="1405" y="2047"/>
                      <a:pt x="1326" y="1942"/>
                      <a:pt x="1247" y="1863"/>
                    </a:cubicBezTo>
                    <a:cubicBezTo>
                      <a:pt x="1090" y="1680"/>
                      <a:pt x="959" y="1497"/>
                      <a:pt x="828" y="1313"/>
                    </a:cubicBezTo>
                    <a:cubicBezTo>
                      <a:pt x="567" y="921"/>
                      <a:pt x="357" y="502"/>
                      <a:pt x="200" y="57"/>
                    </a:cubicBezTo>
                    <a:cubicBezTo>
                      <a:pt x="190" y="18"/>
                      <a:pt x="160" y="1"/>
                      <a:pt x="126" y="1"/>
                    </a:cubicBezTo>
                    <a:close/>
                  </a:path>
                </a:pathLst>
              </a:custGeom>
              <a:solidFill>
                <a:srgbClr val="C632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" name="Google Shape;1758;p46"/>
              <p:cNvSpPr/>
              <p:nvPr/>
            </p:nvSpPr>
            <p:spPr>
              <a:xfrm>
                <a:off x="3452207" y="2545603"/>
                <a:ext cx="388990" cy="659403"/>
              </a:xfrm>
              <a:custGeom>
                <a:avLst/>
                <a:gdLst/>
                <a:ahLst/>
                <a:cxnLst/>
                <a:rect l="l" t="t" r="r" b="b"/>
                <a:pathLst>
                  <a:path w="23672" h="40128" extrusionOk="0">
                    <a:moveTo>
                      <a:pt x="20297" y="0"/>
                    </a:moveTo>
                    <a:cubicBezTo>
                      <a:pt x="17141" y="0"/>
                      <a:pt x="6900" y="9226"/>
                      <a:pt x="3457" y="15593"/>
                    </a:cubicBezTo>
                    <a:cubicBezTo>
                      <a:pt x="0" y="21982"/>
                      <a:pt x="4321" y="29628"/>
                      <a:pt x="9034" y="37955"/>
                    </a:cubicBezTo>
                    <a:cubicBezTo>
                      <a:pt x="9086" y="38033"/>
                      <a:pt x="9139" y="38112"/>
                      <a:pt x="9165" y="38164"/>
                    </a:cubicBezTo>
                    <a:cubicBezTo>
                      <a:pt x="9532" y="38819"/>
                      <a:pt x="9898" y="39473"/>
                      <a:pt x="10265" y="40128"/>
                    </a:cubicBezTo>
                    <a:lnTo>
                      <a:pt x="18041" y="33503"/>
                    </a:lnTo>
                    <a:cubicBezTo>
                      <a:pt x="18041" y="33503"/>
                      <a:pt x="17518" y="32692"/>
                      <a:pt x="16811" y="31435"/>
                    </a:cubicBezTo>
                    <a:cubicBezTo>
                      <a:pt x="16758" y="31356"/>
                      <a:pt x="16706" y="31278"/>
                      <a:pt x="16654" y="31173"/>
                    </a:cubicBezTo>
                    <a:cubicBezTo>
                      <a:pt x="15030" y="28293"/>
                      <a:pt x="12569" y="23422"/>
                      <a:pt x="12674" y="20594"/>
                    </a:cubicBezTo>
                    <a:cubicBezTo>
                      <a:pt x="12805" y="16379"/>
                      <a:pt x="18225" y="13446"/>
                      <a:pt x="21262" y="11535"/>
                    </a:cubicBezTo>
                    <a:cubicBezTo>
                      <a:pt x="23671" y="10016"/>
                      <a:pt x="23200" y="1270"/>
                      <a:pt x="20765" y="92"/>
                    </a:cubicBezTo>
                    <a:cubicBezTo>
                      <a:pt x="20633" y="30"/>
                      <a:pt x="20477" y="0"/>
                      <a:pt x="202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" name="Google Shape;1759;p46"/>
              <p:cNvSpPr/>
              <p:nvPr/>
            </p:nvSpPr>
            <p:spPr>
              <a:xfrm>
                <a:off x="3600658" y="3057838"/>
                <a:ext cx="127796" cy="114912"/>
              </a:xfrm>
              <a:custGeom>
                <a:avLst/>
                <a:gdLst/>
                <a:ahLst/>
                <a:cxnLst/>
                <a:rect l="l" t="t" r="r" b="b"/>
                <a:pathLst>
                  <a:path w="7777" h="6993" extrusionOk="0">
                    <a:moveTo>
                      <a:pt x="7620" y="1"/>
                    </a:moveTo>
                    <a:cubicBezTo>
                      <a:pt x="7593" y="27"/>
                      <a:pt x="7541" y="79"/>
                      <a:pt x="7489" y="106"/>
                    </a:cubicBezTo>
                    <a:cubicBezTo>
                      <a:pt x="6729" y="655"/>
                      <a:pt x="5996" y="1232"/>
                      <a:pt x="5263" y="1808"/>
                    </a:cubicBezTo>
                    <a:cubicBezTo>
                      <a:pt x="3849" y="2986"/>
                      <a:pt x="2488" y="4217"/>
                      <a:pt x="1204" y="5526"/>
                    </a:cubicBezTo>
                    <a:cubicBezTo>
                      <a:pt x="812" y="5945"/>
                      <a:pt x="393" y="6364"/>
                      <a:pt x="0" y="6783"/>
                    </a:cubicBezTo>
                    <a:cubicBezTo>
                      <a:pt x="52" y="6861"/>
                      <a:pt x="105" y="6940"/>
                      <a:pt x="131" y="6992"/>
                    </a:cubicBezTo>
                    <a:cubicBezTo>
                      <a:pt x="1440" y="5630"/>
                      <a:pt x="2802" y="4269"/>
                      <a:pt x="4268" y="3012"/>
                    </a:cubicBezTo>
                    <a:cubicBezTo>
                      <a:pt x="5158" y="2253"/>
                      <a:pt x="6075" y="1520"/>
                      <a:pt x="7017" y="813"/>
                    </a:cubicBezTo>
                    <a:cubicBezTo>
                      <a:pt x="7253" y="629"/>
                      <a:pt x="7515" y="446"/>
                      <a:pt x="7777" y="263"/>
                    </a:cubicBezTo>
                    <a:cubicBezTo>
                      <a:pt x="7724" y="184"/>
                      <a:pt x="7672" y="106"/>
                      <a:pt x="7620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" name="Google Shape;1760;p46"/>
              <p:cNvSpPr/>
              <p:nvPr/>
            </p:nvSpPr>
            <p:spPr>
              <a:xfrm>
                <a:off x="3739626" y="2775149"/>
                <a:ext cx="16" cy="1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6820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" name="Google Shape;1761;p46"/>
              <p:cNvSpPr/>
              <p:nvPr/>
            </p:nvSpPr>
            <p:spPr>
              <a:xfrm>
                <a:off x="3739626" y="2735136"/>
                <a:ext cx="61983" cy="40030"/>
              </a:xfrm>
              <a:custGeom>
                <a:avLst/>
                <a:gdLst/>
                <a:ahLst/>
                <a:cxnLst/>
                <a:rect l="l" t="t" r="r" b="b"/>
                <a:pathLst>
                  <a:path w="3772" h="2436" extrusionOk="0">
                    <a:moveTo>
                      <a:pt x="3771" y="1"/>
                    </a:moveTo>
                    <a:lnTo>
                      <a:pt x="3771" y="1"/>
                    </a:lnTo>
                    <a:cubicBezTo>
                      <a:pt x="3038" y="262"/>
                      <a:pt x="2383" y="603"/>
                      <a:pt x="1755" y="996"/>
                    </a:cubicBezTo>
                    <a:cubicBezTo>
                      <a:pt x="1126" y="1415"/>
                      <a:pt x="498" y="1860"/>
                      <a:pt x="1" y="2436"/>
                    </a:cubicBezTo>
                    <a:cubicBezTo>
                      <a:pt x="1336" y="1493"/>
                      <a:pt x="2698" y="681"/>
                      <a:pt x="3771" y="1"/>
                    </a:cubicBezTo>
                    <a:close/>
                  </a:path>
                </a:pathLst>
              </a:custGeom>
              <a:solidFill>
                <a:srgbClr val="36339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" name="Google Shape;1762;p46"/>
              <p:cNvSpPr/>
              <p:nvPr/>
            </p:nvSpPr>
            <p:spPr>
              <a:xfrm>
                <a:off x="4113528" y="1833531"/>
                <a:ext cx="239257" cy="277906"/>
              </a:xfrm>
              <a:custGeom>
                <a:avLst/>
                <a:gdLst/>
                <a:ahLst/>
                <a:cxnLst/>
                <a:rect l="l" t="t" r="r" b="b"/>
                <a:pathLst>
                  <a:path w="14560" h="16912" extrusionOk="0">
                    <a:moveTo>
                      <a:pt x="3925" y="1"/>
                    </a:moveTo>
                    <a:cubicBezTo>
                      <a:pt x="2703" y="1"/>
                      <a:pt x="1497" y="337"/>
                      <a:pt x="996" y="1425"/>
                    </a:cubicBezTo>
                    <a:cubicBezTo>
                      <a:pt x="1" y="3546"/>
                      <a:pt x="1074" y="6558"/>
                      <a:pt x="1834" y="8312"/>
                    </a:cubicBezTo>
                    <a:cubicBezTo>
                      <a:pt x="2855" y="10669"/>
                      <a:pt x="4426" y="12737"/>
                      <a:pt x="6023" y="14753"/>
                    </a:cubicBezTo>
                    <a:cubicBezTo>
                      <a:pt x="6854" y="15792"/>
                      <a:pt x="7949" y="16912"/>
                      <a:pt x="9417" y="16912"/>
                    </a:cubicBezTo>
                    <a:cubicBezTo>
                      <a:pt x="9614" y="16912"/>
                      <a:pt x="9818" y="16891"/>
                      <a:pt x="10029" y="16848"/>
                    </a:cubicBezTo>
                    <a:cubicBezTo>
                      <a:pt x="11024" y="16665"/>
                      <a:pt x="11915" y="15984"/>
                      <a:pt x="12491" y="15172"/>
                    </a:cubicBezTo>
                    <a:cubicBezTo>
                      <a:pt x="13067" y="14361"/>
                      <a:pt x="13355" y="13470"/>
                      <a:pt x="13538" y="12580"/>
                    </a:cubicBezTo>
                    <a:cubicBezTo>
                      <a:pt x="14559" y="7317"/>
                      <a:pt x="11679" y="2290"/>
                      <a:pt x="6599" y="457"/>
                    </a:cubicBezTo>
                    <a:cubicBezTo>
                      <a:pt x="5959" y="231"/>
                      <a:pt x="4937" y="1"/>
                      <a:pt x="39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" name="Google Shape;1763;p46"/>
              <p:cNvSpPr/>
              <p:nvPr/>
            </p:nvSpPr>
            <p:spPr>
              <a:xfrm>
                <a:off x="3719842" y="1826679"/>
                <a:ext cx="604979" cy="679796"/>
              </a:xfrm>
              <a:custGeom>
                <a:avLst/>
                <a:gdLst/>
                <a:ahLst/>
                <a:cxnLst/>
                <a:rect l="l" t="t" r="r" b="b"/>
                <a:pathLst>
                  <a:path w="36816" h="41369" extrusionOk="0">
                    <a:moveTo>
                      <a:pt x="20888" y="0"/>
                    </a:moveTo>
                    <a:cubicBezTo>
                      <a:pt x="20214" y="0"/>
                      <a:pt x="19518" y="38"/>
                      <a:pt x="18800" y="114"/>
                    </a:cubicBezTo>
                    <a:cubicBezTo>
                      <a:pt x="7960" y="1266"/>
                      <a:pt x="0" y="11897"/>
                      <a:pt x="1021" y="23471"/>
                    </a:cubicBezTo>
                    <a:cubicBezTo>
                      <a:pt x="1335" y="27032"/>
                      <a:pt x="2461" y="30200"/>
                      <a:pt x="4163" y="32871"/>
                    </a:cubicBezTo>
                    <a:cubicBezTo>
                      <a:pt x="7482" y="38100"/>
                      <a:pt x="13087" y="41369"/>
                      <a:pt x="19369" y="41369"/>
                    </a:cubicBezTo>
                    <a:cubicBezTo>
                      <a:pt x="19977" y="41369"/>
                      <a:pt x="20591" y="41338"/>
                      <a:pt x="21209" y="41276"/>
                    </a:cubicBezTo>
                    <a:cubicBezTo>
                      <a:pt x="21733" y="41224"/>
                      <a:pt x="22231" y="41171"/>
                      <a:pt x="22728" y="41093"/>
                    </a:cubicBezTo>
                    <a:cubicBezTo>
                      <a:pt x="28017" y="40360"/>
                      <a:pt x="31369" y="38658"/>
                      <a:pt x="33490" y="36301"/>
                    </a:cubicBezTo>
                    <a:cubicBezTo>
                      <a:pt x="35951" y="33525"/>
                      <a:pt x="36711" y="29781"/>
                      <a:pt x="36789" y="25487"/>
                    </a:cubicBezTo>
                    <a:cubicBezTo>
                      <a:pt x="36815" y="23628"/>
                      <a:pt x="36711" y="21690"/>
                      <a:pt x="36553" y="19674"/>
                    </a:cubicBezTo>
                    <a:cubicBezTo>
                      <a:pt x="35673" y="7475"/>
                      <a:pt x="30388" y="0"/>
                      <a:pt x="20888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" name="Google Shape;1764;p46"/>
              <p:cNvSpPr/>
              <p:nvPr/>
            </p:nvSpPr>
            <p:spPr>
              <a:xfrm>
                <a:off x="3593329" y="1733556"/>
                <a:ext cx="645863" cy="537573"/>
              </a:xfrm>
              <a:custGeom>
                <a:avLst/>
                <a:gdLst/>
                <a:ahLst/>
                <a:cxnLst/>
                <a:rect l="l" t="t" r="r" b="b"/>
                <a:pathLst>
                  <a:path w="39304" h="32714" extrusionOk="0">
                    <a:moveTo>
                      <a:pt x="26925" y="0"/>
                    </a:moveTo>
                    <a:cubicBezTo>
                      <a:pt x="25670" y="0"/>
                      <a:pt x="24404" y="115"/>
                      <a:pt x="23148" y="309"/>
                    </a:cubicBezTo>
                    <a:cubicBezTo>
                      <a:pt x="22991" y="335"/>
                      <a:pt x="22834" y="361"/>
                      <a:pt x="22677" y="387"/>
                    </a:cubicBezTo>
                    <a:cubicBezTo>
                      <a:pt x="18408" y="1120"/>
                      <a:pt x="13931" y="2404"/>
                      <a:pt x="10003" y="4577"/>
                    </a:cubicBezTo>
                    <a:cubicBezTo>
                      <a:pt x="8694" y="5310"/>
                      <a:pt x="7411" y="6148"/>
                      <a:pt x="6259" y="7091"/>
                    </a:cubicBezTo>
                    <a:cubicBezTo>
                      <a:pt x="4217" y="8714"/>
                      <a:pt x="2488" y="10756"/>
                      <a:pt x="1441" y="13139"/>
                    </a:cubicBezTo>
                    <a:cubicBezTo>
                      <a:pt x="132" y="16046"/>
                      <a:pt x="1" y="19135"/>
                      <a:pt x="786" y="21858"/>
                    </a:cubicBezTo>
                    <a:cubicBezTo>
                      <a:pt x="1546" y="24582"/>
                      <a:pt x="3719" y="29033"/>
                      <a:pt x="5054" y="29714"/>
                    </a:cubicBezTo>
                    <a:cubicBezTo>
                      <a:pt x="5320" y="29841"/>
                      <a:pt x="5687" y="29886"/>
                      <a:pt x="6107" y="29886"/>
                    </a:cubicBezTo>
                    <a:cubicBezTo>
                      <a:pt x="6640" y="29886"/>
                      <a:pt x="7256" y="29813"/>
                      <a:pt x="7856" y="29740"/>
                    </a:cubicBezTo>
                    <a:cubicBezTo>
                      <a:pt x="8464" y="29676"/>
                      <a:pt x="9052" y="29602"/>
                      <a:pt x="9543" y="29602"/>
                    </a:cubicBezTo>
                    <a:cubicBezTo>
                      <a:pt x="9856" y="29602"/>
                      <a:pt x="10130" y="29632"/>
                      <a:pt x="10344" y="29714"/>
                    </a:cubicBezTo>
                    <a:cubicBezTo>
                      <a:pt x="11705" y="30211"/>
                      <a:pt x="12726" y="30944"/>
                      <a:pt x="13303" y="31966"/>
                    </a:cubicBezTo>
                    <a:cubicBezTo>
                      <a:pt x="13543" y="32372"/>
                      <a:pt x="13822" y="32713"/>
                      <a:pt x="14325" y="32713"/>
                    </a:cubicBezTo>
                    <a:cubicBezTo>
                      <a:pt x="14534" y="32713"/>
                      <a:pt x="14783" y="32654"/>
                      <a:pt x="15083" y="32515"/>
                    </a:cubicBezTo>
                    <a:cubicBezTo>
                      <a:pt x="15764" y="32201"/>
                      <a:pt x="16392" y="31651"/>
                      <a:pt x="16680" y="31075"/>
                    </a:cubicBezTo>
                    <a:cubicBezTo>
                      <a:pt x="17571" y="30028"/>
                      <a:pt x="16890" y="28509"/>
                      <a:pt x="16785" y="27226"/>
                    </a:cubicBezTo>
                    <a:cubicBezTo>
                      <a:pt x="16864" y="26545"/>
                      <a:pt x="16995" y="25865"/>
                      <a:pt x="17335" y="25184"/>
                    </a:cubicBezTo>
                    <a:cubicBezTo>
                      <a:pt x="17859" y="24110"/>
                      <a:pt x="18801" y="23351"/>
                      <a:pt x="19927" y="22906"/>
                    </a:cubicBezTo>
                    <a:cubicBezTo>
                      <a:pt x="20922" y="22513"/>
                      <a:pt x="21917" y="22330"/>
                      <a:pt x="22860" y="22042"/>
                    </a:cubicBezTo>
                    <a:cubicBezTo>
                      <a:pt x="23907" y="21754"/>
                      <a:pt x="28594" y="20497"/>
                      <a:pt x="31998" y="18114"/>
                    </a:cubicBezTo>
                    <a:cubicBezTo>
                      <a:pt x="34041" y="16674"/>
                      <a:pt x="36057" y="14998"/>
                      <a:pt x="37575" y="12956"/>
                    </a:cubicBezTo>
                    <a:cubicBezTo>
                      <a:pt x="38570" y="11620"/>
                      <a:pt x="39304" y="9997"/>
                      <a:pt x="39277" y="8321"/>
                    </a:cubicBezTo>
                    <a:cubicBezTo>
                      <a:pt x="39225" y="4315"/>
                      <a:pt x="35036" y="1644"/>
                      <a:pt x="31684" y="649"/>
                    </a:cubicBezTo>
                    <a:cubicBezTo>
                      <a:pt x="30148" y="191"/>
                      <a:pt x="28546" y="0"/>
                      <a:pt x="2692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" name="Google Shape;1765;p46"/>
              <p:cNvSpPr/>
              <p:nvPr/>
            </p:nvSpPr>
            <p:spPr>
              <a:xfrm>
                <a:off x="3757702" y="1738617"/>
                <a:ext cx="411355" cy="231074"/>
              </a:xfrm>
              <a:custGeom>
                <a:avLst/>
                <a:gdLst/>
                <a:ahLst/>
                <a:cxnLst/>
                <a:rect l="l" t="t" r="r" b="b"/>
                <a:pathLst>
                  <a:path w="25033" h="14062" extrusionOk="0">
                    <a:moveTo>
                      <a:pt x="13145" y="1"/>
                    </a:moveTo>
                    <a:cubicBezTo>
                      <a:pt x="12988" y="27"/>
                      <a:pt x="12831" y="53"/>
                      <a:pt x="12674" y="79"/>
                    </a:cubicBezTo>
                    <a:cubicBezTo>
                      <a:pt x="8405" y="812"/>
                      <a:pt x="3928" y="2096"/>
                      <a:pt x="0" y="4269"/>
                    </a:cubicBezTo>
                    <a:cubicBezTo>
                      <a:pt x="498" y="6730"/>
                      <a:pt x="2697" y="8851"/>
                      <a:pt x="5211" y="8930"/>
                    </a:cubicBezTo>
                    <a:lnTo>
                      <a:pt x="6573" y="8930"/>
                    </a:lnTo>
                    <a:cubicBezTo>
                      <a:pt x="7227" y="8930"/>
                      <a:pt x="7856" y="8982"/>
                      <a:pt x="8353" y="9401"/>
                    </a:cubicBezTo>
                    <a:cubicBezTo>
                      <a:pt x="8720" y="9689"/>
                      <a:pt x="8929" y="10082"/>
                      <a:pt x="9191" y="10448"/>
                    </a:cubicBezTo>
                    <a:cubicBezTo>
                      <a:pt x="10186" y="11836"/>
                      <a:pt x="11914" y="12648"/>
                      <a:pt x="13616" y="12648"/>
                    </a:cubicBezTo>
                    <a:cubicBezTo>
                      <a:pt x="14271" y="12648"/>
                      <a:pt x="14925" y="12517"/>
                      <a:pt x="15554" y="12281"/>
                    </a:cubicBezTo>
                    <a:cubicBezTo>
                      <a:pt x="15711" y="12203"/>
                      <a:pt x="15920" y="12124"/>
                      <a:pt x="16104" y="12124"/>
                    </a:cubicBezTo>
                    <a:cubicBezTo>
                      <a:pt x="16208" y="12124"/>
                      <a:pt x="16287" y="12150"/>
                      <a:pt x="16366" y="12203"/>
                    </a:cubicBezTo>
                    <a:cubicBezTo>
                      <a:pt x="16549" y="12334"/>
                      <a:pt x="16601" y="12543"/>
                      <a:pt x="16654" y="12753"/>
                    </a:cubicBezTo>
                    <a:cubicBezTo>
                      <a:pt x="16942" y="13486"/>
                      <a:pt x="17753" y="13957"/>
                      <a:pt x="18539" y="14036"/>
                    </a:cubicBezTo>
                    <a:cubicBezTo>
                      <a:pt x="18644" y="14036"/>
                      <a:pt x="18774" y="14062"/>
                      <a:pt x="18879" y="14062"/>
                    </a:cubicBezTo>
                    <a:cubicBezTo>
                      <a:pt x="19560" y="14062"/>
                      <a:pt x="20241" y="13852"/>
                      <a:pt x="20869" y="13669"/>
                    </a:cubicBezTo>
                    <a:cubicBezTo>
                      <a:pt x="21943" y="13329"/>
                      <a:pt x="23016" y="12910"/>
                      <a:pt x="23828" y="12098"/>
                    </a:cubicBezTo>
                    <a:cubicBezTo>
                      <a:pt x="24614" y="11312"/>
                      <a:pt x="25033" y="10029"/>
                      <a:pt x="24535" y="9034"/>
                    </a:cubicBezTo>
                    <a:cubicBezTo>
                      <a:pt x="24168" y="8223"/>
                      <a:pt x="23331" y="7751"/>
                      <a:pt x="22545" y="7332"/>
                    </a:cubicBezTo>
                    <a:cubicBezTo>
                      <a:pt x="19639" y="5683"/>
                      <a:pt x="16784" y="3797"/>
                      <a:pt x="14454" y="1389"/>
                    </a:cubicBezTo>
                    <a:cubicBezTo>
                      <a:pt x="14061" y="970"/>
                      <a:pt x="13564" y="524"/>
                      <a:pt x="1314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" name="Google Shape;1766;p46"/>
              <p:cNvSpPr/>
              <p:nvPr/>
            </p:nvSpPr>
            <p:spPr>
              <a:xfrm>
                <a:off x="4023463" y="2036309"/>
                <a:ext cx="592" cy="509"/>
              </a:xfrm>
              <a:custGeom>
                <a:avLst/>
                <a:gdLst/>
                <a:ahLst/>
                <a:cxnLst/>
                <a:rect l="l" t="t" r="r" b="b"/>
                <a:pathLst>
                  <a:path w="36" h="31" extrusionOk="0">
                    <a:moveTo>
                      <a:pt x="3" y="0"/>
                    </a:moveTo>
                    <a:cubicBezTo>
                      <a:pt x="1" y="0"/>
                      <a:pt x="9" y="15"/>
                      <a:pt x="9" y="30"/>
                    </a:cubicBezTo>
                    <a:lnTo>
                      <a:pt x="35" y="30"/>
                    </a:lnTo>
                    <a:cubicBezTo>
                      <a:pt x="13" y="8"/>
                      <a:pt x="5" y="0"/>
                      <a:pt x="3" y="0"/>
                    </a:cubicBezTo>
                    <a:close/>
                  </a:path>
                </a:pathLst>
              </a:custGeom>
              <a:solidFill>
                <a:srgbClr val="F0395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" name="Google Shape;1767;p46"/>
              <p:cNvSpPr/>
              <p:nvPr/>
            </p:nvSpPr>
            <p:spPr>
              <a:xfrm>
                <a:off x="3622168" y="2191498"/>
                <a:ext cx="176847" cy="180018"/>
              </a:xfrm>
              <a:custGeom>
                <a:avLst/>
                <a:gdLst/>
                <a:ahLst/>
                <a:cxnLst/>
                <a:rect l="l" t="t" r="r" b="b"/>
                <a:pathLst>
                  <a:path w="10762" h="10955" extrusionOk="0">
                    <a:moveTo>
                      <a:pt x="4178" y="1"/>
                    </a:moveTo>
                    <a:cubicBezTo>
                      <a:pt x="3382" y="1"/>
                      <a:pt x="2603" y="158"/>
                      <a:pt x="1938" y="537"/>
                    </a:cubicBezTo>
                    <a:cubicBezTo>
                      <a:pt x="1257" y="929"/>
                      <a:pt x="681" y="1558"/>
                      <a:pt x="367" y="2500"/>
                    </a:cubicBezTo>
                    <a:cubicBezTo>
                      <a:pt x="0" y="3522"/>
                      <a:pt x="79" y="4621"/>
                      <a:pt x="341" y="5616"/>
                    </a:cubicBezTo>
                    <a:cubicBezTo>
                      <a:pt x="917" y="7737"/>
                      <a:pt x="2383" y="9413"/>
                      <a:pt x="4321" y="10277"/>
                    </a:cubicBezTo>
                    <a:cubicBezTo>
                      <a:pt x="5115" y="10642"/>
                      <a:pt x="6169" y="10955"/>
                      <a:pt x="7208" y="10955"/>
                    </a:cubicBezTo>
                    <a:cubicBezTo>
                      <a:pt x="8257" y="10955"/>
                      <a:pt x="9292" y="10635"/>
                      <a:pt x="10029" y="9727"/>
                    </a:cubicBezTo>
                    <a:cubicBezTo>
                      <a:pt x="10683" y="8942"/>
                      <a:pt x="10762" y="7868"/>
                      <a:pt x="10657" y="6899"/>
                    </a:cubicBezTo>
                    <a:cubicBezTo>
                      <a:pt x="10448" y="4831"/>
                      <a:pt x="9846" y="2343"/>
                      <a:pt x="8144" y="1191"/>
                    </a:cubicBezTo>
                    <a:cubicBezTo>
                      <a:pt x="7160" y="530"/>
                      <a:pt x="5640" y="1"/>
                      <a:pt x="4178" y="1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" name="Google Shape;1768;p46"/>
              <p:cNvSpPr/>
              <p:nvPr/>
            </p:nvSpPr>
            <p:spPr>
              <a:xfrm>
                <a:off x="3641952" y="2237903"/>
                <a:ext cx="109145" cy="63232"/>
              </a:xfrm>
              <a:custGeom>
                <a:avLst/>
                <a:gdLst/>
                <a:ahLst/>
                <a:cxnLst/>
                <a:rect l="l" t="t" r="r" b="b"/>
                <a:pathLst>
                  <a:path w="6642" h="3848" extrusionOk="0">
                    <a:moveTo>
                      <a:pt x="2271" y="1"/>
                    </a:moveTo>
                    <a:cubicBezTo>
                      <a:pt x="1997" y="1"/>
                      <a:pt x="1725" y="38"/>
                      <a:pt x="1467" y="121"/>
                    </a:cubicBezTo>
                    <a:cubicBezTo>
                      <a:pt x="1127" y="226"/>
                      <a:pt x="812" y="383"/>
                      <a:pt x="551" y="619"/>
                    </a:cubicBezTo>
                    <a:cubicBezTo>
                      <a:pt x="315" y="855"/>
                      <a:pt x="1" y="1247"/>
                      <a:pt x="79" y="1588"/>
                    </a:cubicBezTo>
                    <a:cubicBezTo>
                      <a:pt x="120" y="1750"/>
                      <a:pt x="239" y="1850"/>
                      <a:pt x="388" y="1850"/>
                    </a:cubicBezTo>
                    <a:cubicBezTo>
                      <a:pt x="431" y="1850"/>
                      <a:pt x="477" y="1841"/>
                      <a:pt x="524" y="1823"/>
                    </a:cubicBezTo>
                    <a:cubicBezTo>
                      <a:pt x="760" y="1719"/>
                      <a:pt x="891" y="1457"/>
                      <a:pt x="1074" y="1274"/>
                    </a:cubicBezTo>
                    <a:cubicBezTo>
                      <a:pt x="1284" y="1116"/>
                      <a:pt x="1519" y="986"/>
                      <a:pt x="1781" y="907"/>
                    </a:cubicBezTo>
                    <a:cubicBezTo>
                      <a:pt x="1938" y="855"/>
                      <a:pt x="2095" y="828"/>
                      <a:pt x="2253" y="828"/>
                    </a:cubicBezTo>
                    <a:cubicBezTo>
                      <a:pt x="1991" y="1274"/>
                      <a:pt x="1886" y="1745"/>
                      <a:pt x="1938" y="2269"/>
                    </a:cubicBezTo>
                    <a:cubicBezTo>
                      <a:pt x="1991" y="2557"/>
                      <a:pt x="2069" y="2871"/>
                      <a:pt x="2226" y="3133"/>
                    </a:cubicBezTo>
                    <a:cubicBezTo>
                      <a:pt x="2305" y="3290"/>
                      <a:pt x="2383" y="3421"/>
                      <a:pt x="2514" y="3552"/>
                    </a:cubicBezTo>
                    <a:cubicBezTo>
                      <a:pt x="2541" y="3604"/>
                      <a:pt x="2593" y="3656"/>
                      <a:pt x="2672" y="3709"/>
                    </a:cubicBezTo>
                    <a:cubicBezTo>
                      <a:pt x="2750" y="3787"/>
                      <a:pt x="2829" y="3813"/>
                      <a:pt x="2960" y="3840"/>
                    </a:cubicBezTo>
                    <a:cubicBezTo>
                      <a:pt x="2976" y="3845"/>
                      <a:pt x="2993" y="3848"/>
                      <a:pt x="3010" y="3848"/>
                    </a:cubicBezTo>
                    <a:cubicBezTo>
                      <a:pt x="3153" y="3848"/>
                      <a:pt x="3294" y="3666"/>
                      <a:pt x="3248" y="3525"/>
                    </a:cubicBezTo>
                    <a:cubicBezTo>
                      <a:pt x="3221" y="3447"/>
                      <a:pt x="3221" y="3368"/>
                      <a:pt x="3169" y="3290"/>
                    </a:cubicBezTo>
                    <a:cubicBezTo>
                      <a:pt x="3117" y="3237"/>
                      <a:pt x="3090" y="3185"/>
                      <a:pt x="3038" y="3133"/>
                    </a:cubicBezTo>
                    <a:cubicBezTo>
                      <a:pt x="2960" y="3054"/>
                      <a:pt x="2907" y="2949"/>
                      <a:pt x="2855" y="2871"/>
                    </a:cubicBezTo>
                    <a:cubicBezTo>
                      <a:pt x="2750" y="2635"/>
                      <a:pt x="2672" y="2400"/>
                      <a:pt x="2619" y="2164"/>
                    </a:cubicBezTo>
                    <a:cubicBezTo>
                      <a:pt x="2567" y="1719"/>
                      <a:pt x="2645" y="1274"/>
                      <a:pt x="2855" y="881"/>
                    </a:cubicBezTo>
                    <a:cubicBezTo>
                      <a:pt x="3143" y="933"/>
                      <a:pt x="3431" y="1038"/>
                      <a:pt x="3719" y="1169"/>
                    </a:cubicBezTo>
                    <a:cubicBezTo>
                      <a:pt x="4740" y="1640"/>
                      <a:pt x="5709" y="2583"/>
                      <a:pt x="6180" y="3604"/>
                    </a:cubicBezTo>
                    <a:cubicBezTo>
                      <a:pt x="6225" y="3694"/>
                      <a:pt x="6297" y="3731"/>
                      <a:pt x="6369" y="3731"/>
                    </a:cubicBezTo>
                    <a:cubicBezTo>
                      <a:pt x="6507" y="3731"/>
                      <a:pt x="6642" y="3593"/>
                      <a:pt x="6573" y="3421"/>
                    </a:cubicBezTo>
                    <a:cubicBezTo>
                      <a:pt x="6311" y="2740"/>
                      <a:pt x="6023" y="2112"/>
                      <a:pt x="5526" y="1588"/>
                    </a:cubicBezTo>
                    <a:cubicBezTo>
                      <a:pt x="5002" y="1038"/>
                      <a:pt x="4400" y="619"/>
                      <a:pt x="3745" y="331"/>
                    </a:cubicBezTo>
                    <a:cubicBezTo>
                      <a:pt x="3287" y="128"/>
                      <a:pt x="2775" y="1"/>
                      <a:pt x="2271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0" name="Google Shape;1769;p46"/>
              <p:cNvSpPr/>
              <p:nvPr/>
            </p:nvSpPr>
            <p:spPr>
              <a:xfrm>
                <a:off x="3788250" y="2299263"/>
                <a:ext cx="319283" cy="206984"/>
              </a:xfrm>
              <a:custGeom>
                <a:avLst/>
                <a:gdLst/>
                <a:ahLst/>
                <a:cxnLst/>
                <a:rect l="l" t="t" r="r" b="b"/>
                <a:pathLst>
                  <a:path w="19430" h="12596" extrusionOk="0">
                    <a:moveTo>
                      <a:pt x="7306" y="1"/>
                    </a:moveTo>
                    <a:cubicBezTo>
                      <a:pt x="7149" y="1"/>
                      <a:pt x="6965" y="1"/>
                      <a:pt x="6782" y="27"/>
                    </a:cubicBezTo>
                    <a:cubicBezTo>
                      <a:pt x="4530" y="132"/>
                      <a:pt x="2252" y="1101"/>
                      <a:pt x="812" y="2855"/>
                    </a:cubicBezTo>
                    <a:cubicBezTo>
                      <a:pt x="472" y="3248"/>
                      <a:pt x="210" y="3667"/>
                      <a:pt x="0" y="4112"/>
                    </a:cubicBezTo>
                    <a:cubicBezTo>
                      <a:pt x="53" y="4190"/>
                      <a:pt x="79" y="4269"/>
                      <a:pt x="131" y="4348"/>
                    </a:cubicBezTo>
                    <a:cubicBezTo>
                      <a:pt x="3483" y="9453"/>
                      <a:pt x="9008" y="12596"/>
                      <a:pt x="15214" y="12596"/>
                    </a:cubicBezTo>
                    <a:cubicBezTo>
                      <a:pt x="15816" y="12596"/>
                      <a:pt x="16418" y="12569"/>
                      <a:pt x="17046" y="12517"/>
                    </a:cubicBezTo>
                    <a:cubicBezTo>
                      <a:pt x="17570" y="12465"/>
                      <a:pt x="18068" y="12412"/>
                      <a:pt x="18565" y="12334"/>
                    </a:cubicBezTo>
                    <a:cubicBezTo>
                      <a:pt x="18644" y="12124"/>
                      <a:pt x="18722" y="11915"/>
                      <a:pt x="18801" y="11705"/>
                    </a:cubicBezTo>
                    <a:cubicBezTo>
                      <a:pt x="19429" y="9663"/>
                      <a:pt x="18984" y="7411"/>
                      <a:pt x="17884" y="5631"/>
                    </a:cubicBezTo>
                    <a:cubicBezTo>
                      <a:pt x="16758" y="3876"/>
                      <a:pt x="15056" y="2541"/>
                      <a:pt x="13171" y="1572"/>
                    </a:cubicBezTo>
                    <a:cubicBezTo>
                      <a:pt x="11391" y="629"/>
                      <a:pt x="9374" y="1"/>
                      <a:pt x="7306" y="1"/>
                    </a:cubicBezTo>
                    <a:close/>
                  </a:path>
                </a:pathLst>
              </a:custGeom>
              <a:solidFill>
                <a:srgbClr val="F57D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" name="Google Shape;1770;p46"/>
              <p:cNvSpPr/>
              <p:nvPr/>
            </p:nvSpPr>
            <p:spPr>
              <a:xfrm>
                <a:off x="4270145" y="2245479"/>
                <a:ext cx="54244" cy="177734"/>
              </a:xfrm>
              <a:custGeom>
                <a:avLst/>
                <a:gdLst/>
                <a:ahLst/>
                <a:cxnLst/>
                <a:rect l="l" t="t" r="r" b="b"/>
                <a:pathLst>
                  <a:path w="3301" h="10816" extrusionOk="0">
                    <a:moveTo>
                      <a:pt x="3300" y="1"/>
                    </a:moveTo>
                    <a:lnTo>
                      <a:pt x="3300" y="1"/>
                    </a:lnTo>
                    <a:cubicBezTo>
                      <a:pt x="2096" y="1520"/>
                      <a:pt x="1284" y="3352"/>
                      <a:pt x="786" y="5185"/>
                    </a:cubicBezTo>
                    <a:cubicBezTo>
                      <a:pt x="289" y="7044"/>
                      <a:pt x="106" y="8930"/>
                      <a:pt x="1" y="10815"/>
                    </a:cubicBezTo>
                    <a:cubicBezTo>
                      <a:pt x="2462" y="8039"/>
                      <a:pt x="3222" y="4295"/>
                      <a:pt x="3300" y="1"/>
                    </a:cubicBezTo>
                    <a:close/>
                  </a:path>
                </a:pathLst>
              </a:custGeom>
              <a:solidFill>
                <a:srgbClr val="F57D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" name="Google Shape;1771;p46"/>
              <p:cNvSpPr/>
              <p:nvPr/>
            </p:nvSpPr>
            <p:spPr>
              <a:xfrm>
                <a:off x="4081781" y="2261648"/>
                <a:ext cx="163865" cy="70397"/>
              </a:xfrm>
              <a:custGeom>
                <a:avLst/>
                <a:gdLst/>
                <a:ahLst/>
                <a:cxnLst/>
                <a:rect l="l" t="t" r="r" b="b"/>
                <a:pathLst>
                  <a:path w="9972" h="4284" extrusionOk="0">
                    <a:moveTo>
                      <a:pt x="8825" y="0"/>
                    </a:moveTo>
                    <a:cubicBezTo>
                      <a:pt x="8225" y="0"/>
                      <a:pt x="7068" y="449"/>
                      <a:pt x="5415" y="509"/>
                    </a:cubicBezTo>
                    <a:cubicBezTo>
                      <a:pt x="5311" y="513"/>
                      <a:pt x="5209" y="515"/>
                      <a:pt x="5110" y="515"/>
                    </a:cubicBezTo>
                    <a:cubicBezTo>
                      <a:pt x="3755" y="515"/>
                      <a:pt x="2837" y="185"/>
                      <a:pt x="2051" y="185"/>
                    </a:cubicBezTo>
                    <a:cubicBezTo>
                      <a:pt x="1706" y="185"/>
                      <a:pt x="1388" y="249"/>
                      <a:pt x="1069" y="431"/>
                    </a:cubicBezTo>
                    <a:cubicBezTo>
                      <a:pt x="1" y="1027"/>
                      <a:pt x="2136" y="4284"/>
                      <a:pt x="4905" y="4284"/>
                    </a:cubicBezTo>
                    <a:cubicBezTo>
                      <a:pt x="5056" y="4284"/>
                      <a:pt x="5209" y="4274"/>
                      <a:pt x="5363" y="4254"/>
                    </a:cubicBezTo>
                    <a:cubicBezTo>
                      <a:pt x="8348" y="3887"/>
                      <a:pt x="9971" y="1112"/>
                      <a:pt x="9212" y="143"/>
                    </a:cubicBezTo>
                    <a:cubicBezTo>
                      <a:pt x="9134" y="40"/>
                      <a:pt x="9004" y="0"/>
                      <a:pt x="8825" y="0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" name="Google Shape;1772;p46"/>
              <p:cNvSpPr/>
              <p:nvPr/>
            </p:nvSpPr>
            <p:spPr>
              <a:xfrm>
                <a:off x="4095026" y="2279083"/>
                <a:ext cx="99844" cy="52913"/>
              </a:xfrm>
              <a:custGeom>
                <a:avLst/>
                <a:gdLst/>
                <a:ahLst/>
                <a:cxnLst/>
                <a:rect l="l" t="t" r="r" b="b"/>
                <a:pathLst>
                  <a:path w="6076" h="3220" extrusionOk="0">
                    <a:moveTo>
                      <a:pt x="718" y="0"/>
                    </a:moveTo>
                    <a:cubicBezTo>
                      <a:pt x="455" y="0"/>
                      <a:pt x="209" y="38"/>
                      <a:pt x="1" y="129"/>
                    </a:cubicBezTo>
                    <a:cubicBezTo>
                      <a:pt x="222" y="1307"/>
                      <a:pt x="1982" y="3220"/>
                      <a:pt x="4120" y="3220"/>
                    </a:cubicBezTo>
                    <a:cubicBezTo>
                      <a:pt x="4264" y="3220"/>
                      <a:pt x="4410" y="3211"/>
                      <a:pt x="4557" y="3193"/>
                    </a:cubicBezTo>
                    <a:cubicBezTo>
                      <a:pt x="5107" y="3140"/>
                      <a:pt x="5630" y="2983"/>
                      <a:pt x="6076" y="2774"/>
                    </a:cubicBezTo>
                    <a:cubicBezTo>
                      <a:pt x="5264" y="1805"/>
                      <a:pt x="4164" y="1072"/>
                      <a:pt x="3064" y="601"/>
                    </a:cubicBezTo>
                    <a:cubicBezTo>
                      <a:pt x="2474" y="345"/>
                      <a:pt x="1514" y="0"/>
                      <a:pt x="718" y="0"/>
                    </a:cubicBezTo>
                    <a:close/>
                  </a:path>
                </a:pathLst>
              </a:custGeom>
              <a:solidFill>
                <a:srgbClr val="F0442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" name="Google Shape;1773;p46"/>
              <p:cNvSpPr/>
              <p:nvPr/>
            </p:nvSpPr>
            <p:spPr>
              <a:xfrm>
                <a:off x="4037036" y="2073381"/>
                <a:ext cx="91578" cy="32783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1995" extrusionOk="0">
                    <a:moveTo>
                      <a:pt x="3216" y="0"/>
                    </a:moveTo>
                    <a:cubicBezTo>
                      <a:pt x="2640" y="0"/>
                      <a:pt x="2116" y="131"/>
                      <a:pt x="1671" y="314"/>
                    </a:cubicBezTo>
                    <a:cubicBezTo>
                      <a:pt x="1069" y="576"/>
                      <a:pt x="466" y="969"/>
                      <a:pt x="152" y="1597"/>
                    </a:cubicBezTo>
                    <a:cubicBezTo>
                      <a:pt x="126" y="1650"/>
                      <a:pt x="100" y="1702"/>
                      <a:pt x="74" y="1781"/>
                    </a:cubicBezTo>
                    <a:cubicBezTo>
                      <a:pt x="27" y="1898"/>
                      <a:pt x="1" y="1994"/>
                      <a:pt x="109" y="1994"/>
                    </a:cubicBezTo>
                    <a:cubicBezTo>
                      <a:pt x="121" y="1994"/>
                      <a:pt x="136" y="1993"/>
                      <a:pt x="152" y="1990"/>
                    </a:cubicBezTo>
                    <a:cubicBezTo>
                      <a:pt x="204" y="1964"/>
                      <a:pt x="257" y="1912"/>
                      <a:pt x="335" y="1859"/>
                    </a:cubicBezTo>
                    <a:cubicBezTo>
                      <a:pt x="915" y="1279"/>
                      <a:pt x="1763" y="855"/>
                      <a:pt x="2796" y="855"/>
                    </a:cubicBezTo>
                    <a:cubicBezTo>
                      <a:pt x="2883" y="855"/>
                      <a:pt x="2970" y="858"/>
                      <a:pt x="3059" y="864"/>
                    </a:cubicBezTo>
                    <a:cubicBezTo>
                      <a:pt x="3347" y="864"/>
                      <a:pt x="3661" y="917"/>
                      <a:pt x="3975" y="995"/>
                    </a:cubicBezTo>
                    <a:cubicBezTo>
                      <a:pt x="4285" y="1043"/>
                      <a:pt x="4595" y="1156"/>
                      <a:pt x="4964" y="1156"/>
                    </a:cubicBezTo>
                    <a:cubicBezTo>
                      <a:pt x="5001" y="1156"/>
                      <a:pt x="5037" y="1155"/>
                      <a:pt x="5075" y="1152"/>
                    </a:cubicBezTo>
                    <a:cubicBezTo>
                      <a:pt x="5467" y="1126"/>
                      <a:pt x="5572" y="760"/>
                      <a:pt x="5415" y="576"/>
                    </a:cubicBezTo>
                    <a:cubicBezTo>
                      <a:pt x="5153" y="288"/>
                      <a:pt x="4603" y="183"/>
                      <a:pt x="4237" y="105"/>
                    </a:cubicBezTo>
                    <a:cubicBezTo>
                      <a:pt x="3896" y="26"/>
                      <a:pt x="3530" y="0"/>
                      <a:pt x="3216" y="0"/>
                    </a:cubicBezTo>
                    <a:close/>
                  </a:path>
                </a:pathLst>
              </a:custGeom>
              <a:solidFill>
                <a:srgbClr val="C1483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5" name="Google Shape;1774;p46"/>
              <p:cNvSpPr/>
              <p:nvPr/>
            </p:nvSpPr>
            <p:spPr>
              <a:xfrm>
                <a:off x="4212106" y="2066939"/>
                <a:ext cx="72106" cy="25865"/>
              </a:xfrm>
              <a:custGeom>
                <a:avLst/>
                <a:gdLst/>
                <a:ahLst/>
                <a:cxnLst/>
                <a:rect l="l" t="t" r="r" b="b"/>
                <a:pathLst>
                  <a:path w="4388" h="1574" extrusionOk="0">
                    <a:moveTo>
                      <a:pt x="1939" y="0"/>
                    </a:moveTo>
                    <a:cubicBezTo>
                      <a:pt x="1808" y="0"/>
                      <a:pt x="1676" y="9"/>
                      <a:pt x="1543" y="26"/>
                    </a:cubicBezTo>
                    <a:cubicBezTo>
                      <a:pt x="1307" y="52"/>
                      <a:pt x="1045" y="130"/>
                      <a:pt x="810" y="235"/>
                    </a:cubicBezTo>
                    <a:cubicBezTo>
                      <a:pt x="548" y="366"/>
                      <a:pt x="181" y="523"/>
                      <a:pt x="77" y="837"/>
                    </a:cubicBezTo>
                    <a:cubicBezTo>
                      <a:pt x="1" y="1039"/>
                      <a:pt x="144" y="1362"/>
                      <a:pt x="412" y="1362"/>
                    </a:cubicBezTo>
                    <a:cubicBezTo>
                      <a:pt x="422" y="1362"/>
                      <a:pt x="433" y="1362"/>
                      <a:pt x="443" y="1361"/>
                    </a:cubicBezTo>
                    <a:cubicBezTo>
                      <a:pt x="784" y="1335"/>
                      <a:pt x="993" y="1178"/>
                      <a:pt x="1229" y="1073"/>
                    </a:cubicBezTo>
                    <a:cubicBezTo>
                      <a:pt x="1438" y="968"/>
                      <a:pt x="1648" y="890"/>
                      <a:pt x="1857" y="837"/>
                    </a:cubicBezTo>
                    <a:cubicBezTo>
                      <a:pt x="2036" y="793"/>
                      <a:pt x="2213" y="772"/>
                      <a:pt x="2386" y="772"/>
                    </a:cubicBezTo>
                    <a:cubicBezTo>
                      <a:pt x="3024" y="772"/>
                      <a:pt x="3615" y="1054"/>
                      <a:pt x="4109" y="1466"/>
                    </a:cubicBezTo>
                    <a:cubicBezTo>
                      <a:pt x="4161" y="1518"/>
                      <a:pt x="4214" y="1570"/>
                      <a:pt x="4266" y="1570"/>
                    </a:cubicBezTo>
                    <a:cubicBezTo>
                      <a:pt x="4278" y="1573"/>
                      <a:pt x="4288" y="1574"/>
                      <a:pt x="4296" y="1574"/>
                    </a:cubicBezTo>
                    <a:cubicBezTo>
                      <a:pt x="4388" y="1574"/>
                      <a:pt x="4338" y="1457"/>
                      <a:pt x="4266" y="1361"/>
                    </a:cubicBezTo>
                    <a:cubicBezTo>
                      <a:pt x="4240" y="1282"/>
                      <a:pt x="4187" y="1230"/>
                      <a:pt x="4161" y="1178"/>
                    </a:cubicBezTo>
                    <a:cubicBezTo>
                      <a:pt x="3769" y="628"/>
                      <a:pt x="3245" y="314"/>
                      <a:pt x="2747" y="130"/>
                    </a:cubicBezTo>
                    <a:cubicBezTo>
                      <a:pt x="2497" y="41"/>
                      <a:pt x="2222" y="0"/>
                      <a:pt x="1939" y="0"/>
                    </a:cubicBezTo>
                    <a:close/>
                  </a:path>
                </a:pathLst>
              </a:custGeom>
              <a:solidFill>
                <a:srgbClr val="C1483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6" name="Google Shape;1775;p46"/>
              <p:cNvSpPr/>
              <p:nvPr/>
            </p:nvSpPr>
            <p:spPr>
              <a:xfrm>
                <a:off x="4009594" y="2169708"/>
                <a:ext cx="99959" cy="35856"/>
              </a:xfrm>
              <a:custGeom>
                <a:avLst/>
                <a:gdLst/>
                <a:ahLst/>
                <a:cxnLst/>
                <a:rect l="l" t="t" r="r" b="b"/>
                <a:pathLst>
                  <a:path w="6083" h="2182" extrusionOk="0">
                    <a:moveTo>
                      <a:pt x="3209" y="0"/>
                    </a:moveTo>
                    <a:cubicBezTo>
                      <a:pt x="2630" y="0"/>
                      <a:pt x="2036" y="132"/>
                      <a:pt x="1508" y="396"/>
                    </a:cubicBezTo>
                    <a:cubicBezTo>
                      <a:pt x="1194" y="553"/>
                      <a:pt x="906" y="737"/>
                      <a:pt x="670" y="946"/>
                    </a:cubicBezTo>
                    <a:cubicBezTo>
                      <a:pt x="434" y="1156"/>
                      <a:pt x="146" y="1417"/>
                      <a:pt x="42" y="1732"/>
                    </a:cubicBezTo>
                    <a:cubicBezTo>
                      <a:pt x="0" y="1835"/>
                      <a:pt x="73" y="1939"/>
                      <a:pt x="170" y="1939"/>
                    </a:cubicBezTo>
                    <a:cubicBezTo>
                      <a:pt x="196" y="1939"/>
                      <a:pt x="224" y="1931"/>
                      <a:pt x="251" y="1915"/>
                    </a:cubicBezTo>
                    <a:cubicBezTo>
                      <a:pt x="487" y="1758"/>
                      <a:pt x="670" y="1548"/>
                      <a:pt x="906" y="1365"/>
                    </a:cubicBezTo>
                    <a:cubicBezTo>
                      <a:pt x="1141" y="1208"/>
                      <a:pt x="1403" y="1051"/>
                      <a:pt x="1665" y="920"/>
                    </a:cubicBezTo>
                    <a:cubicBezTo>
                      <a:pt x="2120" y="704"/>
                      <a:pt x="2642" y="576"/>
                      <a:pt x="3148" y="576"/>
                    </a:cubicBezTo>
                    <a:cubicBezTo>
                      <a:pt x="3195" y="576"/>
                      <a:pt x="3242" y="577"/>
                      <a:pt x="3288" y="580"/>
                    </a:cubicBezTo>
                    <a:cubicBezTo>
                      <a:pt x="3786" y="606"/>
                      <a:pt x="4310" y="789"/>
                      <a:pt x="4729" y="1051"/>
                    </a:cubicBezTo>
                    <a:cubicBezTo>
                      <a:pt x="4938" y="1208"/>
                      <a:pt x="5147" y="1365"/>
                      <a:pt x="5331" y="1575"/>
                    </a:cubicBezTo>
                    <a:cubicBezTo>
                      <a:pt x="5488" y="1758"/>
                      <a:pt x="5645" y="1993"/>
                      <a:pt x="5828" y="2151"/>
                    </a:cubicBezTo>
                    <a:cubicBezTo>
                      <a:pt x="5857" y="2172"/>
                      <a:pt x="5890" y="2182"/>
                      <a:pt x="5922" y="2182"/>
                    </a:cubicBezTo>
                    <a:cubicBezTo>
                      <a:pt x="6006" y="2182"/>
                      <a:pt x="6083" y="2115"/>
                      <a:pt x="6064" y="2020"/>
                    </a:cubicBezTo>
                    <a:cubicBezTo>
                      <a:pt x="6064" y="1758"/>
                      <a:pt x="5881" y="1444"/>
                      <a:pt x="5724" y="1234"/>
                    </a:cubicBezTo>
                    <a:cubicBezTo>
                      <a:pt x="5540" y="998"/>
                      <a:pt x="5331" y="789"/>
                      <a:pt x="5095" y="606"/>
                    </a:cubicBezTo>
                    <a:cubicBezTo>
                      <a:pt x="4571" y="265"/>
                      <a:pt x="3995" y="56"/>
                      <a:pt x="3367" y="3"/>
                    </a:cubicBezTo>
                    <a:cubicBezTo>
                      <a:pt x="3315" y="1"/>
                      <a:pt x="3262" y="0"/>
                      <a:pt x="3209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7" name="Google Shape;1776;p46"/>
              <p:cNvSpPr/>
              <p:nvPr/>
            </p:nvSpPr>
            <p:spPr>
              <a:xfrm>
                <a:off x="4228851" y="2159109"/>
                <a:ext cx="64399" cy="39865"/>
              </a:xfrm>
              <a:custGeom>
                <a:avLst/>
                <a:gdLst/>
                <a:ahLst/>
                <a:cxnLst/>
                <a:rect l="l" t="t" r="r" b="b"/>
                <a:pathLst>
                  <a:path w="3919" h="2426" extrusionOk="0">
                    <a:moveTo>
                      <a:pt x="1952" y="1"/>
                    </a:moveTo>
                    <a:cubicBezTo>
                      <a:pt x="1831" y="1"/>
                      <a:pt x="1712" y="16"/>
                      <a:pt x="1597" y="46"/>
                    </a:cubicBezTo>
                    <a:cubicBezTo>
                      <a:pt x="1205" y="151"/>
                      <a:pt x="838" y="387"/>
                      <a:pt x="550" y="806"/>
                    </a:cubicBezTo>
                    <a:cubicBezTo>
                      <a:pt x="393" y="989"/>
                      <a:pt x="288" y="1198"/>
                      <a:pt x="183" y="1460"/>
                    </a:cubicBezTo>
                    <a:cubicBezTo>
                      <a:pt x="105" y="1670"/>
                      <a:pt x="0" y="2010"/>
                      <a:pt x="26" y="2272"/>
                    </a:cubicBezTo>
                    <a:cubicBezTo>
                      <a:pt x="44" y="2361"/>
                      <a:pt x="98" y="2425"/>
                      <a:pt x="147" y="2425"/>
                    </a:cubicBezTo>
                    <a:cubicBezTo>
                      <a:pt x="170" y="2425"/>
                      <a:pt x="193" y="2410"/>
                      <a:pt x="210" y="2377"/>
                    </a:cubicBezTo>
                    <a:cubicBezTo>
                      <a:pt x="314" y="2193"/>
                      <a:pt x="367" y="1958"/>
                      <a:pt x="472" y="1774"/>
                    </a:cubicBezTo>
                    <a:cubicBezTo>
                      <a:pt x="550" y="1565"/>
                      <a:pt x="681" y="1355"/>
                      <a:pt x="812" y="1198"/>
                    </a:cubicBezTo>
                    <a:cubicBezTo>
                      <a:pt x="1074" y="884"/>
                      <a:pt x="1362" y="675"/>
                      <a:pt x="1702" y="596"/>
                    </a:cubicBezTo>
                    <a:cubicBezTo>
                      <a:pt x="1789" y="576"/>
                      <a:pt x="1879" y="566"/>
                      <a:pt x="1972" y="566"/>
                    </a:cubicBezTo>
                    <a:cubicBezTo>
                      <a:pt x="2240" y="566"/>
                      <a:pt x="2522" y="650"/>
                      <a:pt x="2776" y="806"/>
                    </a:cubicBezTo>
                    <a:cubicBezTo>
                      <a:pt x="2959" y="884"/>
                      <a:pt x="3116" y="1041"/>
                      <a:pt x="3299" y="1198"/>
                    </a:cubicBezTo>
                    <a:cubicBezTo>
                      <a:pt x="3457" y="1329"/>
                      <a:pt x="3587" y="1539"/>
                      <a:pt x="3771" y="1670"/>
                    </a:cubicBezTo>
                    <a:cubicBezTo>
                      <a:pt x="3785" y="1684"/>
                      <a:pt x="3800" y="1691"/>
                      <a:pt x="3814" y="1691"/>
                    </a:cubicBezTo>
                    <a:cubicBezTo>
                      <a:pt x="3874" y="1691"/>
                      <a:pt x="3918" y="1567"/>
                      <a:pt x="3875" y="1460"/>
                    </a:cubicBezTo>
                    <a:cubicBezTo>
                      <a:pt x="3797" y="1172"/>
                      <a:pt x="3587" y="936"/>
                      <a:pt x="3430" y="753"/>
                    </a:cubicBezTo>
                    <a:cubicBezTo>
                      <a:pt x="3247" y="544"/>
                      <a:pt x="3038" y="387"/>
                      <a:pt x="2828" y="256"/>
                    </a:cubicBezTo>
                    <a:cubicBezTo>
                      <a:pt x="2550" y="89"/>
                      <a:pt x="2246" y="1"/>
                      <a:pt x="1952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8" name="Google Shape;1777;p46"/>
              <p:cNvSpPr/>
              <p:nvPr/>
            </p:nvSpPr>
            <p:spPr>
              <a:xfrm>
                <a:off x="4174624" y="2117173"/>
                <a:ext cx="53373" cy="125873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7660" extrusionOk="0">
                    <a:moveTo>
                      <a:pt x="764" y="1"/>
                    </a:moveTo>
                    <a:cubicBezTo>
                      <a:pt x="700" y="1"/>
                      <a:pt x="637" y="28"/>
                      <a:pt x="603" y="85"/>
                    </a:cubicBezTo>
                    <a:cubicBezTo>
                      <a:pt x="498" y="268"/>
                      <a:pt x="472" y="503"/>
                      <a:pt x="420" y="713"/>
                    </a:cubicBezTo>
                    <a:cubicBezTo>
                      <a:pt x="394" y="922"/>
                      <a:pt x="341" y="1158"/>
                      <a:pt x="315" y="1394"/>
                    </a:cubicBezTo>
                    <a:cubicBezTo>
                      <a:pt x="237" y="1786"/>
                      <a:pt x="210" y="2205"/>
                      <a:pt x="158" y="2624"/>
                    </a:cubicBezTo>
                    <a:cubicBezTo>
                      <a:pt x="80" y="3410"/>
                      <a:pt x="1" y="4274"/>
                      <a:pt x="394" y="5007"/>
                    </a:cubicBezTo>
                    <a:cubicBezTo>
                      <a:pt x="525" y="5269"/>
                      <a:pt x="760" y="5531"/>
                      <a:pt x="1048" y="5688"/>
                    </a:cubicBezTo>
                    <a:cubicBezTo>
                      <a:pt x="1363" y="5871"/>
                      <a:pt x="1729" y="5871"/>
                      <a:pt x="2096" y="5871"/>
                    </a:cubicBezTo>
                    <a:cubicBezTo>
                      <a:pt x="2174" y="5845"/>
                      <a:pt x="2279" y="5845"/>
                      <a:pt x="2384" y="5845"/>
                    </a:cubicBezTo>
                    <a:cubicBezTo>
                      <a:pt x="2541" y="5871"/>
                      <a:pt x="2619" y="5871"/>
                      <a:pt x="2619" y="6028"/>
                    </a:cubicBezTo>
                    <a:cubicBezTo>
                      <a:pt x="2646" y="6185"/>
                      <a:pt x="2567" y="6395"/>
                      <a:pt x="2488" y="6526"/>
                    </a:cubicBezTo>
                    <a:cubicBezTo>
                      <a:pt x="2331" y="6892"/>
                      <a:pt x="2096" y="7180"/>
                      <a:pt x="1781" y="7390"/>
                    </a:cubicBezTo>
                    <a:cubicBezTo>
                      <a:pt x="1687" y="7461"/>
                      <a:pt x="1720" y="7659"/>
                      <a:pt x="1843" y="7659"/>
                    </a:cubicBezTo>
                    <a:cubicBezTo>
                      <a:pt x="1856" y="7659"/>
                      <a:pt x="1871" y="7657"/>
                      <a:pt x="1886" y="7652"/>
                    </a:cubicBezTo>
                    <a:cubicBezTo>
                      <a:pt x="2541" y="7364"/>
                      <a:pt x="2986" y="6788"/>
                      <a:pt x="3091" y="6081"/>
                    </a:cubicBezTo>
                    <a:cubicBezTo>
                      <a:pt x="3248" y="5033"/>
                      <a:pt x="1912" y="5505"/>
                      <a:pt x="1363" y="5217"/>
                    </a:cubicBezTo>
                    <a:cubicBezTo>
                      <a:pt x="577" y="4824"/>
                      <a:pt x="656" y="3750"/>
                      <a:pt x="708" y="3017"/>
                    </a:cubicBezTo>
                    <a:cubicBezTo>
                      <a:pt x="734" y="2520"/>
                      <a:pt x="786" y="2048"/>
                      <a:pt x="839" y="1577"/>
                    </a:cubicBezTo>
                    <a:cubicBezTo>
                      <a:pt x="891" y="1315"/>
                      <a:pt x="917" y="1080"/>
                      <a:pt x="917" y="818"/>
                    </a:cubicBezTo>
                    <a:cubicBezTo>
                      <a:pt x="944" y="582"/>
                      <a:pt x="996" y="373"/>
                      <a:pt x="944" y="137"/>
                    </a:cubicBezTo>
                    <a:cubicBezTo>
                      <a:pt x="929" y="48"/>
                      <a:pt x="846" y="1"/>
                      <a:pt x="764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pic>
        <p:nvPicPr>
          <p:cNvPr id="133" name="Picture 132">
            <a:extLst>
              <a:ext uri="{FF2B5EF4-FFF2-40B4-BE49-F238E27FC236}">
                <a16:creationId xmlns:a16="http://schemas.microsoft.com/office/drawing/2014/main" id="{3611A8BB-2FA0-1FD0-B284-F5094F9781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0626" y="2183000"/>
            <a:ext cx="5358848" cy="298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99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5000">
        <p:circle/>
      </p:transition>
    </mc:Choice>
    <mc:Fallback xmlns="">
      <p:transition spd="slow" advTm="5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4" name="Google Shape;1264;p29"/>
          <p:cNvPicPr preferRelativeResize="0"/>
          <p:nvPr/>
        </p:nvPicPr>
        <p:blipFill rotWithShape="1">
          <a:blip r:embed="rId4">
            <a:alphaModFix/>
          </a:blip>
          <a:srcRect t="27083" b="45000"/>
          <a:stretch/>
        </p:blipFill>
        <p:spPr>
          <a:xfrm>
            <a:off x="-1576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Góc chia sẻ: Ý nghĩa của tục ngữ ăn quả nhớ kẻ trồng cây">
            <a:extLst>
              <a:ext uri="{FF2B5EF4-FFF2-40B4-BE49-F238E27FC236}">
                <a16:creationId xmlns:a16="http://schemas.microsoft.com/office/drawing/2014/main" id="{125A833C-635D-ABC6-7D07-DFD48AFF1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699" y="1074182"/>
            <a:ext cx="9210675" cy="4528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1FF2DD-685E-2AF4-A975-3D79D625D1D7}"/>
              </a:ext>
            </a:extLst>
          </p:cNvPr>
          <p:cNvSpPr txBox="1"/>
          <p:nvPr/>
        </p:nvSpPr>
        <p:spPr>
          <a:xfrm>
            <a:off x="2971800" y="142875"/>
            <a:ext cx="6343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/>
              <a:t>Đây</a:t>
            </a:r>
            <a:r>
              <a:rPr lang="en-US" sz="4000" dirty="0"/>
              <a:t> </a:t>
            </a:r>
            <a:r>
              <a:rPr lang="en-US" sz="4000" dirty="0" err="1"/>
              <a:t>là</a:t>
            </a:r>
            <a:r>
              <a:rPr lang="en-US" sz="4000" dirty="0"/>
              <a:t> </a:t>
            </a:r>
            <a:r>
              <a:rPr lang="en-US" sz="4000" dirty="0" err="1"/>
              <a:t>câu</a:t>
            </a:r>
            <a:r>
              <a:rPr lang="en-US" sz="4000" dirty="0"/>
              <a:t> </a:t>
            </a:r>
            <a:r>
              <a:rPr lang="en-US" sz="4000" dirty="0" err="1"/>
              <a:t>tục</a:t>
            </a:r>
            <a:r>
              <a:rPr lang="en-US" sz="4000" dirty="0"/>
              <a:t> </a:t>
            </a:r>
            <a:r>
              <a:rPr lang="en-US" sz="4000" dirty="0" err="1"/>
              <a:t>ngữ</a:t>
            </a:r>
            <a:r>
              <a:rPr lang="en-US" sz="4000" dirty="0"/>
              <a:t> </a:t>
            </a:r>
            <a:r>
              <a:rPr lang="en-US" sz="4000" dirty="0" err="1"/>
              <a:t>nào</a:t>
            </a:r>
            <a:r>
              <a:rPr lang="en-US" sz="4000" dirty="0"/>
              <a:t>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7A7992D-C340-E741-9127-121C32D94065}"/>
              </a:ext>
            </a:extLst>
          </p:cNvPr>
          <p:cNvGrpSpPr/>
          <p:nvPr/>
        </p:nvGrpSpPr>
        <p:grpSpPr>
          <a:xfrm>
            <a:off x="1028700" y="5657849"/>
            <a:ext cx="9791700" cy="904875"/>
            <a:chOff x="1359003" y="989202"/>
            <a:chExt cx="9003416" cy="218514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495B55A-4C8C-4F8F-9834-C787909ABC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59003" y="989202"/>
              <a:ext cx="9003416" cy="2185143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B161275-1203-57C9-231D-6BF387D05932}"/>
                </a:ext>
              </a:extLst>
            </p:cNvPr>
            <p:cNvSpPr/>
            <p:nvPr/>
          </p:nvSpPr>
          <p:spPr>
            <a:xfrm>
              <a:off x="2044197" y="1164546"/>
              <a:ext cx="7633029" cy="1834457"/>
            </a:xfrm>
            <a:prstGeom prst="rect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dirty="0" err="1">
                  <a:solidFill>
                    <a:srgbClr val="002060"/>
                  </a:solidFill>
                  <a:latin typeface="Calibri" panose="020F0502020204030204"/>
                </a:rPr>
                <a:t>Đáp</a:t>
              </a:r>
              <a:r>
                <a:rPr lang="en-US" sz="4800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Calibri" panose="020F0502020204030204"/>
                </a:rPr>
                <a:t>án</a:t>
              </a:r>
              <a:r>
                <a:rPr lang="en-US" sz="4800" dirty="0">
                  <a:solidFill>
                    <a:srgbClr val="002060"/>
                  </a:solidFill>
                  <a:latin typeface="Calibri" panose="020F0502020204030204"/>
                </a:rPr>
                <a:t>: </a:t>
              </a:r>
              <a:r>
                <a:rPr lang="en-US" sz="4800" dirty="0" err="1">
                  <a:solidFill>
                    <a:srgbClr val="002060"/>
                  </a:solidFill>
                  <a:latin typeface="Calibri" panose="020F0502020204030204"/>
                </a:rPr>
                <a:t>Ăn</a:t>
              </a:r>
              <a:r>
                <a:rPr lang="en-US" sz="4800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Calibri" panose="020F0502020204030204"/>
                </a:rPr>
                <a:t>quả</a:t>
              </a:r>
              <a:r>
                <a:rPr lang="en-US" sz="4800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Calibri" panose="020F0502020204030204"/>
                </a:rPr>
                <a:t>nhớ</a:t>
              </a:r>
              <a:r>
                <a:rPr lang="en-US" sz="4800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Calibri" panose="020F0502020204030204"/>
                </a:rPr>
                <a:t>kẻ</a:t>
              </a:r>
              <a:r>
                <a:rPr lang="en-US" sz="4800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Calibri" panose="020F0502020204030204"/>
                </a:rPr>
                <a:t>trồng</a:t>
              </a:r>
              <a:r>
                <a:rPr lang="en-US" sz="4800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Calibri" panose="020F0502020204030204"/>
                </a:rPr>
                <a:t>cây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630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4" name="Google Shape;1264;p29"/>
          <p:cNvPicPr preferRelativeResize="0"/>
          <p:nvPr/>
        </p:nvPicPr>
        <p:blipFill rotWithShape="1">
          <a:blip r:embed="rId3">
            <a:alphaModFix/>
          </a:blip>
          <a:srcRect t="27083" b="45000"/>
          <a:stretch/>
        </p:blipFill>
        <p:spPr>
          <a:xfrm>
            <a:off x="-1576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5" name="Google Shape;1265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43857" y="462"/>
            <a:ext cx="2548349" cy="254225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67" name="Google Shape;1267;p29"/>
          <p:cNvGrpSpPr/>
          <p:nvPr/>
        </p:nvGrpSpPr>
        <p:grpSpPr>
          <a:xfrm>
            <a:off x="2012373" y="350464"/>
            <a:ext cx="9701349" cy="5188993"/>
            <a:chOff x="4312920" y="2438400"/>
            <a:chExt cx="6823393" cy="3368040"/>
          </a:xfrm>
        </p:grpSpPr>
        <p:sp>
          <p:nvSpPr>
            <p:cNvPr id="1268" name="Google Shape;1268;p29"/>
            <p:cNvSpPr/>
            <p:nvPr/>
          </p:nvSpPr>
          <p:spPr>
            <a:xfrm>
              <a:off x="4312920" y="2438400"/>
              <a:ext cx="6823393" cy="3368040"/>
            </a:xfrm>
            <a:prstGeom prst="roundRect">
              <a:avLst/>
            </a:prstGeom>
            <a:solidFill>
              <a:schemeClr val="l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29"/>
            <p:cNvSpPr/>
            <p:nvPr/>
          </p:nvSpPr>
          <p:spPr>
            <a:xfrm>
              <a:off x="4508976" y="2535174"/>
              <a:ext cx="6431280" cy="3174492"/>
            </a:xfrm>
            <a:prstGeom prst="roundRect">
              <a:avLst/>
            </a:prstGeom>
            <a:noFill/>
            <a:ln w="38100" cap="flat" cmpd="sng">
              <a:solidFill>
                <a:srgbClr val="FF6699"/>
              </a:solidFill>
              <a:prstDash val="dash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37417853-F9EB-4A80-8488-152AA7395B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60" y="3094951"/>
            <a:ext cx="2372404" cy="3580820"/>
          </a:xfrm>
          <a:prstGeom prst="rect">
            <a:avLst/>
          </a:prstGeom>
        </p:spPr>
      </p:pic>
      <p:sp>
        <p:nvSpPr>
          <p:cNvPr id="15" name="Google Shape;1270;p29">
            <a:extLst>
              <a:ext uri="{FF2B5EF4-FFF2-40B4-BE49-F238E27FC236}">
                <a16:creationId xmlns:a16="http://schemas.microsoft.com/office/drawing/2014/main" id="{54BD421B-25D3-4D89-8966-64B24B6C8294}"/>
              </a:ext>
            </a:extLst>
          </p:cNvPr>
          <p:cNvSpPr txBox="1"/>
          <p:nvPr/>
        </p:nvSpPr>
        <p:spPr>
          <a:xfrm>
            <a:off x="3012103" y="762462"/>
            <a:ext cx="7913072" cy="1355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Theo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 ý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nghĩa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của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câu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tục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ngữ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này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là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gì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1270;p29">
            <a:extLst>
              <a:ext uri="{FF2B5EF4-FFF2-40B4-BE49-F238E27FC236}">
                <a16:creationId xmlns:a16="http://schemas.microsoft.com/office/drawing/2014/main" id="{F907B245-724C-7815-3446-0BFAE146D8D2}"/>
              </a:ext>
            </a:extLst>
          </p:cNvPr>
          <p:cNvSpPr txBox="1"/>
          <p:nvPr/>
        </p:nvSpPr>
        <p:spPr>
          <a:xfrm>
            <a:off x="3097827" y="2438862"/>
            <a:ext cx="8074997" cy="2548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lnSpc>
                <a:spcPct val="114000"/>
              </a:lnSpc>
              <a:buClr>
                <a:srgbClr val="000000"/>
              </a:buClr>
              <a:buSzPts val="3200"/>
            </a:pPr>
            <a:r>
              <a:rPr lang="en-US" sz="2800" b="1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=&gt; </a:t>
            </a:r>
            <a:r>
              <a:rPr lang="vi-VN" sz="2800" b="1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Câu tục ngữ </a:t>
            </a:r>
            <a:r>
              <a:rPr lang="en-US" sz="2800" b="1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muốn</a:t>
            </a:r>
            <a:r>
              <a:rPr lang="en-US" sz="2800" b="1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vi-VN" sz="2800" b="1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nói rằng khi được hưởng thụ những hoa thơm, trái ngọt cần nhớ tới người đã vun trồng, chăm sóc. Từ đó, </a:t>
            </a:r>
            <a:r>
              <a:rPr lang="vi-VN" sz="2800" b="1" kern="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là </a:t>
            </a:r>
            <a:r>
              <a:rPr lang="vi-VN" sz="2800" b="1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lời nhắc nhở con người phải có lòng biết ơn.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923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4" name="Google Shape;1264;p29"/>
          <p:cNvPicPr preferRelativeResize="0"/>
          <p:nvPr/>
        </p:nvPicPr>
        <p:blipFill rotWithShape="1">
          <a:blip r:embed="rId4">
            <a:alphaModFix/>
          </a:blip>
          <a:srcRect t="27083" b="45000"/>
          <a:stretch/>
        </p:blipFill>
        <p:spPr>
          <a:xfrm>
            <a:off x="-1576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1FF2DD-685E-2AF4-A975-3D79D625D1D7}"/>
              </a:ext>
            </a:extLst>
          </p:cNvPr>
          <p:cNvSpPr txBox="1"/>
          <p:nvPr/>
        </p:nvSpPr>
        <p:spPr>
          <a:xfrm>
            <a:off x="2971800" y="142875"/>
            <a:ext cx="6343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/>
              <a:t>Đây</a:t>
            </a:r>
            <a:r>
              <a:rPr lang="en-US" sz="4000" dirty="0"/>
              <a:t> </a:t>
            </a:r>
            <a:r>
              <a:rPr lang="en-US" sz="4000" dirty="0" err="1"/>
              <a:t>là</a:t>
            </a:r>
            <a:r>
              <a:rPr lang="en-US" sz="4000" dirty="0"/>
              <a:t> </a:t>
            </a:r>
            <a:r>
              <a:rPr lang="en-US" sz="4000" dirty="0" err="1"/>
              <a:t>câu</a:t>
            </a:r>
            <a:r>
              <a:rPr lang="en-US" sz="4000" dirty="0"/>
              <a:t> </a:t>
            </a:r>
            <a:r>
              <a:rPr lang="en-US" sz="4000" dirty="0" err="1"/>
              <a:t>tục</a:t>
            </a:r>
            <a:r>
              <a:rPr lang="en-US" sz="4000" dirty="0"/>
              <a:t> </a:t>
            </a:r>
            <a:r>
              <a:rPr lang="en-US" sz="4000" dirty="0" err="1"/>
              <a:t>ngữ</a:t>
            </a:r>
            <a:r>
              <a:rPr lang="en-US" sz="4000" dirty="0"/>
              <a:t> </a:t>
            </a:r>
            <a:r>
              <a:rPr lang="en-US" sz="4000" dirty="0" err="1"/>
              <a:t>nào</a:t>
            </a:r>
            <a:r>
              <a:rPr lang="en-US" sz="4000" dirty="0"/>
              <a:t>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7A7992D-C340-E741-9127-121C32D94065}"/>
              </a:ext>
            </a:extLst>
          </p:cNvPr>
          <p:cNvGrpSpPr/>
          <p:nvPr/>
        </p:nvGrpSpPr>
        <p:grpSpPr>
          <a:xfrm>
            <a:off x="1028700" y="5657849"/>
            <a:ext cx="9791700" cy="904875"/>
            <a:chOff x="1359003" y="989202"/>
            <a:chExt cx="9003416" cy="218514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495B55A-4C8C-4F8F-9834-C787909ABC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59003" y="989202"/>
              <a:ext cx="9003416" cy="2185143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B161275-1203-57C9-231D-6BF387D05932}"/>
                </a:ext>
              </a:extLst>
            </p:cNvPr>
            <p:cNvSpPr/>
            <p:nvPr/>
          </p:nvSpPr>
          <p:spPr>
            <a:xfrm>
              <a:off x="2044197" y="1164546"/>
              <a:ext cx="7633029" cy="1834457"/>
            </a:xfrm>
            <a:prstGeom prst="rect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dirty="0" err="1">
                  <a:solidFill>
                    <a:srgbClr val="002060"/>
                  </a:solidFill>
                  <a:latin typeface="Calibri" panose="020F0502020204030204"/>
                </a:rPr>
                <a:t>Đáp</a:t>
              </a:r>
              <a:r>
                <a:rPr lang="en-US" sz="4800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4800" dirty="0" err="1" smtClean="0">
                  <a:solidFill>
                    <a:srgbClr val="002060"/>
                  </a:solidFill>
                  <a:latin typeface="Calibri" panose="020F0502020204030204"/>
                </a:rPr>
                <a:t>án:Uống</a:t>
              </a:r>
              <a:r>
                <a:rPr lang="en-US" sz="4800" dirty="0" smtClean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4800" dirty="0" err="1" smtClean="0">
                  <a:solidFill>
                    <a:srgbClr val="002060"/>
                  </a:solidFill>
                  <a:latin typeface="Calibri" panose="020F0502020204030204"/>
                </a:rPr>
                <a:t>nước</a:t>
              </a:r>
              <a:r>
                <a:rPr lang="en-US" sz="4800" dirty="0" smtClean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4800" dirty="0" err="1" smtClean="0">
                  <a:solidFill>
                    <a:srgbClr val="002060"/>
                  </a:solidFill>
                  <a:latin typeface="Calibri" panose="020F0502020204030204"/>
                </a:rPr>
                <a:t>nhớ</a:t>
              </a:r>
              <a:r>
                <a:rPr lang="en-US" sz="4800" dirty="0" smtClean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4800" dirty="0" err="1" smtClean="0">
                  <a:solidFill>
                    <a:srgbClr val="002060"/>
                  </a:solidFill>
                  <a:latin typeface="Calibri" panose="020F0502020204030204"/>
                </a:rPr>
                <a:t>nguồn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993637"/>
            <a:ext cx="8961120" cy="436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55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4" name="Google Shape;1264;p29"/>
          <p:cNvPicPr preferRelativeResize="0"/>
          <p:nvPr/>
        </p:nvPicPr>
        <p:blipFill rotWithShape="1">
          <a:blip r:embed="rId3">
            <a:alphaModFix/>
          </a:blip>
          <a:srcRect t="27083" b="45000"/>
          <a:stretch/>
        </p:blipFill>
        <p:spPr>
          <a:xfrm>
            <a:off x="-1576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5" name="Google Shape;1265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43857" y="462"/>
            <a:ext cx="2548349" cy="254225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67" name="Google Shape;1267;p29"/>
          <p:cNvGrpSpPr/>
          <p:nvPr/>
        </p:nvGrpSpPr>
        <p:grpSpPr>
          <a:xfrm>
            <a:off x="2012373" y="350464"/>
            <a:ext cx="9701349" cy="5188993"/>
            <a:chOff x="4312920" y="2438400"/>
            <a:chExt cx="6823393" cy="3368040"/>
          </a:xfrm>
        </p:grpSpPr>
        <p:sp>
          <p:nvSpPr>
            <p:cNvPr id="1268" name="Google Shape;1268;p29"/>
            <p:cNvSpPr/>
            <p:nvPr/>
          </p:nvSpPr>
          <p:spPr>
            <a:xfrm>
              <a:off x="4312920" y="2438400"/>
              <a:ext cx="6823393" cy="3368040"/>
            </a:xfrm>
            <a:prstGeom prst="roundRect">
              <a:avLst/>
            </a:prstGeom>
            <a:solidFill>
              <a:schemeClr val="l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29"/>
            <p:cNvSpPr/>
            <p:nvPr/>
          </p:nvSpPr>
          <p:spPr>
            <a:xfrm>
              <a:off x="4508976" y="2535174"/>
              <a:ext cx="6431280" cy="3174492"/>
            </a:xfrm>
            <a:prstGeom prst="roundRect">
              <a:avLst/>
            </a:prstGeom>
            <a:noFill/>
            <a:ln w="38100" cap="flat" cmpd="sng">
              <a:solidFill>
                <a:srgbClr val="FF6699"/>
              </a:solidFill>
              <a:prstDash val="dash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37417853-F9EB-4A80-8488-152AA7395B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60" y="3094951"/>
            <a:ext cx="2372404" cy="3580820"/>
          </a:xfrm>
          <a:prstGeom prst="rect">
            <a:avLst/>
          </a:prstGeom>
        </p:spPr>
      </p:pic>
      <p:sp>
        <p:nvSpPr>
          <p:cNvPr id="15" name="Google Shape;1270;p29">
            <a:extLst>
              <a:ext uri="{FF2B5EF4-FFF2-40B4-BE49-F238E27FC236}">
                <a16:creationId xmlns:a16="http://schemas.microsoft.com/office/drawing/2014/main" id="{54BD421B-25D3-4D89-8966-64B24B6C8294}"/>
              </a:ext>
            </a:extLst>
          </p:cNvPr>
          <p:cNvSpPr txBox="1"/>
          <p:nvPr/>
        </p:nvSpPr>
        <p:spPr>
          <a:xfrm>
            <a:off x="3012103" y="762462"/>
            <a:ext cx="7913072" cy="1355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Theo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em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, ý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nghĩa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tục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ngữ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này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là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gì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?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Google Shape;1270;p29">
            <a:extLst>
              <a:ext uri="{FF2B5EF4-FFF2-40B4-BE49-F238E27FC236}">
                <a16:creationId xmlns:a16="http://schemas.microsoft.com/office/drawing/2014/main" id="{F907B245-724C-7815-3446-0BFAE146D8D2}"/>
              </a:ext>
            </a:extLst>
          </p:cNvPr>
          <p:cNvSpPr txBox="1"/>
          <p:nvPr/>
        </p:nvSpPr>
        <p:spPr>
          <a:xfrm>
            <a:off x="3097827" y="2438862"/>
            <a:ext cx="8074997" cy="1987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lnSpc>
                <a:spcPct val="114000"/>
              </a:lnSpc>
              <a:buClr>
                <a:srgbClr val="000000"/>
              </a:buClr>
              <a:buSzPts val="3200"/>
            </a:pPr>
            <a:r>
              <a:rPr lang="en-US" b="1" kern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=&gt; </a:t>
            </a:r>
            <a:r>
              <a:rPr lang="en-US" sz="360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</a:t>
            </a:r>
            <a:r>
              <a:rPr lang="vi-VN" sz="3600" dirty="0" smtClean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ưởng </a:t>
            </a:r>
            <a:r>
              <a:rPr lang="vi-VN" sz="360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 thành quả, thành tựu mà người khác tạo ra </a:t>
            </a:r>
            <a:r>
              <a:rPr lang="vi-VN" sz="3600" dirty="0" smtClean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600" dirty="0" smtClean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600" dirty="0" smtClean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nhớ tới những người đã tạo ra thành quả </a:t>
            </a:r>
            <a:r>
              <a:rPr lang="vi-VN" sz="3600" dirty="0" smtClean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đó.</a:t>
            </a:r>
            <a:endParaRPr kumimoji="0" lang="en-US" sz="3600" i="0" u="none" strike="noStrike" kern="0" normalizeH="0" baseline="0" noProof="0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79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D507BCAD-27C1-57FA-59EE-32476CA558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3" b="131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AF45DDCB-DEEA-744B-3866-50828F7BE3C3}"/>
              </a:ext>
            </a:extLst>
          </p:cNvPr>
          <p:cNvSpPr/>
          <p:nvPr/>
        </p:nvSpPr>
        <p:spPr>
          <a:xfrm>
            <a:off x="817089" y="1294544"/>
            <a:ext cx="8176438" cy="5249130"/>
          </a:xfrm>
          <a:custGeom>
            <a:avLst/>
            <a:gdLst>
              <a:gd name="connsiteX0" fmla="*/ 0 w 8176438"/>
              <a:gd name="connsiteY0" fmla="*/ 874872 h 5249130"/>
              <a:gd name="connsiteX1" fmla="*/ 874872 w 8176438"/>
              <a:gd name="connsiteY1" fmla="*/ 0 h 5249130"/>
              <a:gd name="connsiteX2" fmla="*/ 7301566 w 8176438"/>
              <a:gd name="connsiteY2" fmla="*/ 0 h 5249130"/>
              <a:gd name="connsiteX3" fmla="*/ 8176438 w 8176438"/>
              <a:gd name="connsiteY3" fmla="*/ 874872 h 5249130"/>
              <a:gd name="connsiteX4" fmla="*/ 8176438 w 8176438"/>
              <a:gd name="connsiteY4" fmla="*/ 4374258 h 5249130"/>
              <a:gd name="connsiteX5" fmla="*/ 7301566 w 8176438"/>
              <a:gd name="connsiteY5" fmla="*/ 5249130 h 5249130"/>
              <a:gd name="connsiteX6" fmla="*/ 874872 w 8176438"/>
              <a:gd name="connsiteY6" fmla="*/ 5249130 h 5249130"/>
              <a:gd name="connsiteX7" fmla="*/ 0 w 8176438"/>
              <a:gd name="connsiteY7" fmla="*/ 4374258 h 5249130"/>
              <a:gd name="connsiteX8" fmla="*/ 0 w 8176438"/>
              <a:gd name="connsiteY8" fmla="*/ 874872 h 5249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76438" h="5249130" fill="none" extrusionOk="0">
                <a:moveTo>
                  <a:pt x="0" y="874872"/>
                </a:moveTo>
                <a:cubicBezTo>
                  <a:pt x="-60925" y="395482"/>
                  <a:pt x="389629" y="11723"/>
                  <a:pt x="874872" y="0"/>
                </a:cubicBezTo>
                <a:cubicBezTo>
                  <a:pt x="2029605" y="77600"/>
                  <a:pt x="6270069" y="-27269"/>
                  <a:pt x="7301566" y="0"/>
                </a:cubicBezTo>
                <a:cubicBezTo>
                  <a:pt x="7820824" y="-47595"/>
                  <a:pt x="8241539" y="410859"/>
                  <a:pt x="8176438" y="874872"/>
                </a:cubicBezTo>
                <a:cubicBezTo>
                  <a:pt x="8285438" y="1259828"/>
                  <a:pt x="8098229" y="3027957"/>
                  <a:pt x="8176438" y="4374258"/>
                </a:cubicBezTo>
                <a:cubicBezTo>
                  <a:pt x="8114651" y="4833266"/>
                  <a:pt x="7715224" y="5279790"/>
                  <a:pt x="7301566" y="5249130"/>
                </a:cubicBezTo>
                <a:cubicBezTo>
                  <a:pt x="4395557" y="5298307"/>
                  <a:pt x="2676701" y="5126428"/>
                  <a:pt x="874872" y="5249130"/>
                </a:cubicBezTo>
                <a:cubicBezTo>
                  <a:pt x="384986" y="5300649"/>
                  <a:pt x="-71652" y="4919130"/>
                  <a:pt x="0" y="4374258"/>
                </a:cubicBezTo>
                <a:cubicBezTo>
                  <a:pt x="47022" y="3668159"/>
                  <a:pt x="104569" y="1785402"/>
                  <a:pt x="0" y="874872"/>
                </a:cubicBezTo>
                <a:close/>
              </a:path>
              <a:path w="8176438" h="5249130" stroke="0" extrusionOk="0">
                <a:moveTo>
                  <a:pt x="0" y="874872"/>
                </a:moveTo>
                <a:cubicBezTo>
                  <a:pt x="37923" y="387359"/>
                  <a:pt x="412882" y="-1414"/>
                  <a:pt x="874872" y="0"/>
                </a:cubicBezTo>
                <a:cubicBezTo>
                  <a:pt x="2246403" y="-129276"/>
                  <a:pt x="5554771" y="-77778"/>
                  <a:pt x="7301566" y="0"/>
                </a:cubicBezTo>
                <a:cubicBezTo>
                  <a:pt x="7761259" y="-74871"/>
                  <a:pt x="8173195" y="410391"/>
                  <a:pt x="8176438" y="874872"/>
                </a:cubicBezTo>
                <a:cubicBezTo>
                  <a:pt x="8258037" y="1379599"/>
                  <a:pt x="8330738" y="2758291"/>
                  <a:pt x="8176438" y="4374258"/>
                </a:cubicBezTo>
                <a:cubicBezTo>
                  <a:pt x="8202637" y="4912687"/>
                  <a:pt x="7744111" y="5262940"/>
                  <a:pt x="7301566" y="5249130"/>
                </a:cubicBezTo>
                <a:cubicBezTo>
                  <a:pt x="4725649" y="5293350"/>
                  <a:pt x="3372545" y="5219748"/>
                  <a:pt x="874872" y="5249130"/>
                </a:cubicBezTo>
                <a:cubicBezTo>
                  <a:pt x="368600" y="5160396"/>
                  <a:pt x="-48649" y="4846192"/>
                  <a:pt x="0" y="4374258"/>
                </a:cubicBezTo>
                <a:cubicBezTo>
                  <a:pt x="-159954" y="2914834"/>
                  <a:pt x="22140" y="1920026"/>
                  <a:pt x="0" y="874872"/>
                </a:cubicBezTo>
                <a:close/>
              </a:path>
            </a:pathLst>
          </a:custGeom>
          <a:solidFill>
            <a:schemeClr val="lt1"/>
          </a:solidFill>
          <a:ln w="76200">
            <a:solidFill>
              <a:schemeClr val="accent2">
                <a:lumMod val="60000"/>
                <a:lumOff val="40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Hình ảnh 11" descr="Ảnh có chứa mẫu họa&#10;&#10;Mô tả được tạo tự động">
            <a:extLst>
              <a:ext uri="{FF2B5EF4-FFF2-40B4-BE49-F238E27FC236}">
                <a16:creationId xmlns:a16="http://schemas.microsoft.com/office/drawing/2014/main" id="{20A07B72-174B-A980-2377-A6B36B7284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694" b="74388" l="13388" r="81143">
                        <a14:foregroundMark x1="47429" y1="21224" x2="35429" y2="30408"/>
                        <a14:foregroundMark x1="41224" y1="23163" x2="42531" y2="22551"/>
                        <a14:foregroundMark x1="38857" y1="24388" x2="41878" y2="30816"/>
                        <a14:foregroundMark x1="74204" y1="44184" x2="75429" y2="44184"/>
                        <a14:foregroundMark x1="20082" y1="47041" x2="20898" y2="46224"/>
                        <a14:foregroundMark x1="20898" y1="54592" x2="20408" y2="54592"/>
                        <a14:foregroundMark x1="13388" y1="59592" x2="13388" y2="59592"/>
                        <a14:foregroundMark x1="44571" y1="14796" x2="47184" y2="15612"/>
                        <a14:foregroundMark x1="45388" y1="72959" x2="47755" y2="73571"/>
                        <a14:foregroundMark x1="52735" y1="74184" x2="54367" y2="74388"/>
                        <a14:foregroundMark x1="43429" y1="23061" x2="45061" y2="26837"/>
                        <a14:backgroundMark x1="70041" y1="26122" x2="75837" y2="23163"/>
                        <a14:backgroundMark x1="77469" y1="22653" x2="73061" y2="2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22" t="7480" r="10611" b="20000"/>
          <a:stretch/>
        </p:blipFill>
        <p:spPr>
          <a:xfrm flipH="1">
            <a:off x="7878515" y="3429000"/>
            <a:ext cx="5043459" cy="35610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88DDEB0-49AD-17A9-170A-6DFF72A83D33}"/>
              </a:ext>
            </a:extLst>
          </p:cNvPr>
          <p:cNvSpPr txBox="1"/>
          <p:nvPr/>
        </p:nvSpPr>
        <p:spPr>
          <a:xfrm>
            <a:off x="1419226" y="2589087"/>
            <a:ext cx="74390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Chủ</a:t>
            </a:r>
            <a:r>
              <a:rPr kumimoji="0" lang="nl-NL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đề tuần </a:t>
            </a:r>
            <a:r>
              <a:rPr kumimoji="0" lang="nl-NL" sz="5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endParaRPr kumimoji="0" lang="nl-NL" sz="5400" b="1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Uống nước nhớ nguồn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103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35378 -0.0023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95" y="-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B2BEC6C8-A729-8AD5-5260-B014D9539C1A}"/>
              </a:ext>
            </a:extLst>
          </p:cNvPr>
          <p:cNvSpPr/>
          <p:nvPr/>
        </p:nvSpPr>
        <p:spPr>
          <a:xfrm>
            <a:off x="195943" y="506377"/>
            <a:ext cx="11639005" cy="2272202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b="1" dirty="0">
                <a:solidFill>
                  <a:srgbClr val="FF0000"/>
                </a:solidFill>
                <a:latin typeface="Calibri" panose="020F0502020204030204"/>
              </a:rPr>
              <a:t>Hoạt động </a:t>
            </a:r>
            <a:r>
              <a:rPr lang="vi-VN" sz="4000" b="1" dirty="0" smtClean="0">
                <a:solidFill>
                  <a:srgbClr val="FF0000"/>
                </a:solidFill>
                <a:latin typeface="Calibri" panose="020F0502020204030204"/>
              </a:rPr>
              <a:t>3</a:t>
            </a:r>
            <a:endParaRPr lang="en-US" sz="4000" b="1" dirty="0" smtClean="0">
              <a:solidFill>
                <a:srgbClr val="00B050"/>
              </a:solidFill>
              <a:latin typeface="Calibri" panose="020F0502020204030204"/>
            </a:endParaRPr>
          </a:p>
          <a:p>
            <a:pPr lvl="0" algn="ctr">
              <a:defRPr/>
            </a:pPr>
            <a:r>
              <a:rPr lang="vi-VN" sz="4000" b="1" dirty="0" smtClean="0">
                <a:solidFill>
                  <a:srgbClr val="00B050"/>
                </a:solidFill>
                <a:latin typeface="Calibri" panose="020F0502020204030204"/>
              </a:rPr>
              <a:t>Chia </a:t>
            </a:r>
            <a:r>
              <a:rPr lang="vi-VN" sz="4000" b="1" dirty="0">
                <a:solidFill>
                  <a:srgbClr val="00B050"/>
                </a:solidFill>
                <a:latin typeface="Calibri" panose="020F0502020204030204"/>
              </a:rPr>
              <a:t>sẻ  thông tin về gia đình thương binh, liệt sĩ </a:t>
            </a:r>
            <a:r>
              <a:rPr lang="vi-VN" sz="4000" b="1" dirty="0" smtClean="0">
                <a:solidFill>
                  <a:srgbClr val="00B050"/>
                </a:solidFill>
                <a:latin typeface="Calibri" panose="020F0502020204030204"/>
              </a:rPr>
              <a:t>và</a:t>
            </a:r>
            <a:r>
              <a:rPr lang="en-US" sz="4000" b="1" smtClean="0">
                <a:solidFill>
                  <a:srgbClr val="00B050"/>
                </a:solidFill>
                <a:latin typeface="Calibri" panose="020F0502020204030204"/>
              </a:rPr>
              <a:t> </a:t>
            </a:r>
            <a:r>
              <a:rPr lang="vi-VN" sz="4000" b="1" smtClean="0">
                <a:solidFill>
                  <a:srgbClr val="00B050"/>
                </a:solidFill>
                <a:latin typeface="Calibri" panose="020F0502020204030204"/>
              </a:rPr>
              <a:t>người </a:t>
            </a:r>
            <a:r>
              <a:rPr lang="vi-VN" sz="4000" b="1" dirty="0">
                <a:solidFill>
                  <a:srgbClr val="00B050"/>
                </a:solidFill>
                <a:latin typeface="Calibri" panose="020F0502020204030204"/>
              </a:rPr>
              <a:t>có công với cách mạng  mình tìm hiểu </a:t>
            </a:r>
            <a:endParaRPr kumimoji="0" lang="vi-VN" sz="4000" b="1" i="0" u="none" strike="noStrike" kern="1200" cap="none" spc="0" normalizeH="0" baseline="0" noProof="0" dirty="0" err="1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33FA71D-7B6D-DAE8-552A-49E72791D7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23821" y="2395362"/>
            <a:ext cx="1899152" cy="446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230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4">
            <a:extLst>
              <a:ext uri="{FF2B5EF4-FFF2-40B4-BE49-F238E27FC236}">
                <a16:creationId xmlns:a16="http://schemas.microsoft.com/office/drawing/2014/main" id="{822ABA53-E0F0-AA22-E2CC-94EDBF4807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3" b="131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7609063-FE99-EF31-AC4B-7299060E33F0}"/>
              </a:ext>
            </a:extLst>
          </p:cNvPr>
          <p:cNvSpPr/>
          <p:nvPr/>
        </p:nvSpPr>
        <p:spPr>
          <a:xfrm>
            <a:off x="419618" y="195209"/>
            <a:ext cx="11455505" cy="6246687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4B0AD01-81C3-6461-E7CD-998864895463}"/>
              </a:ext>
            </a:extLst>
          </p:cNvPr>
          <p:cNvGrpSpPr/>
          <p:nvPr/>
        </p:nvGrpSpPr>
        <p:grpSpPr>
          <a:xfrm>
            <a:off x="819149" y="-1"/>
            <a:ext cx="10525125" cy="1718088"/>
            <a:chOff x="304800" y="2057400"/>
            <a:chExt cx="8452053" cy="2062165"/>
          </a:xfrm>
        </p:grpSpPr>
        <p:pic>
          <p:nvPicPr>
            <p:cNvPr id="14" name="Picture 25">
              <a:extLst>
                <a:ext uri="{FF2B5EF4-FFF2-40B4-BE49-F238E27FC236}">
                  <a16:creationId xmlns:a16="http://schemas.microsoft.com/office/drawing/2014/main" id="{34575FA7-5E68-7DCA-BB12-2D2596E3D7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304800" y="2057400"/>
              <a:ext cx="8452053" cy="2062165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47FD673-4FF7-EB09-5E60-6F6CDB89962E}"/>
                </a:ext>
              </a:extLst>
            </p:cNvPr>
            <p:cNvSpPr txBox="1"/>
            <p:nvPr/>
          </p:nvSpPr>
          <p:spPr>
            <a:xfrm>
              <a:off x="906836" y="2287399"/>
              <a:ext cx="7381222" cy="16623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66040" lvl="0" indent="0" algn="just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348105" algn="l"/>
                </a:tabLst>
                <a:defRPr/>
              </a:pP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HS </a:t>
              </a:r>
              <a:r>
                <a:rPr kumimoji="0" lang="vi-VN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trình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bày kết quả thu thập thông tin về gia đình thương binh, liệt sĩ hoặc gia đình có công với cách mạng ở địa phương: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7BE1C5D-5CE3-127A-6558-55E72358F15D}"/>
              </a:ext>
            </a:extLst>
          </p:cNvPr>
          <p:cNvSpPr txBox="1"/>
          <p:nvPr/>
        </p:nvSpPr>
        <p:spPr>
          <a:xfrm>
            <a:off x="1333500" y="2333625"/>
            <a:ext cx="9858375" cy="3736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 rtl="0">
              <a:spcBef>
                <a:spcPts val="0"/>
              </a:spcBef>
              <a:spcAft>
                <a:spcPts val="500"/>
              </a:spcAft>
              <a:buFont typeface="Wingdings" panose="05000000000000000000" pitchFamily="2" charset="2"/>
              <a:buChar char="ü"/>
            </a:pPr>
            <a:r>
              <a:rPr lang="vi-VN" sz="3600" b="0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Cách thức lấy thông tin</a:t>
            </a:r>
            <a:r>
              <a:rPr lang="vi-VN" sz="3600" b="0" i="0" u="none" strike="noStrike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600" b="0" i="0" u="none" strike="noStrike" dirty="0" smtClean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 rtl="0">
              <a:spcBef>
                <a:spcPts val="0"/>
              </a:spcBef>
              <a:spcAft>
                <a:spcPts val="500"/>
              </a:spcAft>
              <a:buFont typeface="Wingdings" panose="05000000000000000000" pitchFamily="2" charset="2"/>
              <a:buChar char="ü"/>
            </a:pPr>
            <a:r>
              <a:rPr lang="en-US" sz="36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</a:t>
            </a:r>
            <a:r>
              <a:rPr lang="en-US" sz="36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6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indent="-457200" algn="just" rtl="0">
              <a:spcBef>
                <a:spcPts val="0"/>
              </a:spcBef>
              <a:spcAft>
                <a:spcPts val="500"/>
              </a:spcAft>
              <a:buFont typeface="Wingdings" panose="05000000000000000000" pitchFamily="2" charset="2"/>
              <a:buChar char="ü"/>
            </a:pPr>
            <a:r>
              <a:rPr lang="en-US" sz="3600" b="0" dirty="0" err="1" smtClean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600" b="0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dirty="0" err="1" smtClean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600" b="0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dirty="0" err="1" smtClean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600" b="0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6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3600" b="0" dirty="0" smtClean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 rtl="0">
              <a:spcBef>
                <a:spcPts val="0"/>
              </a:spcBef>
              <a:spcAft>
                <a:spcPts val="500"/>
              </a:spcAft>
              <a:buFont typeface="Wingdings" panose="05000000000000000000" pitchFamily="2" charset="2"/>
              <a:buChar char="ü"/>
            </a:pPr>
            <a:r>
              <a:rPr lang="en-US" sz="36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Chỗ</a:t>
            </a:r>
            <a:r>
              <a:rPr lang="en-US" sz="36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ở:</a:t>
            </a:r>
          </a:p>
          <a:p>
            <a:pPr marL="457200" indent="-457200" algn="just" rtl="0">
              <a:spcBef>
                <a:spcPts val="0"/>
              </a:spcBef>
              <a:spcAft>
                <a:spcPts val="500"/>
              </a:spcAft>
              <a:buFont typeface="Wingdings" panose="05000000000000000000" pitchFamily="2" charset="2"/>
              <a:buChar char="ü"/>
            </a:pPr>
            <a:r>
              <a:rPr lang="en-US" sz="36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thông</a:t>
            </a:r>
            <a:r>
              <a:rPr lang="en-US" sz="36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tin </a:t>
            </a:r>
            <a:r>
              <a:rPr lang="en-US" sz="36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6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sz="36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đình</a:t>
            </a:r>
            <a:r>
              <a:rPr lang="en-US" sz="36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3600" b="0" dirty="0" smtClean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 rtl="0">
              <a:spcBef>
                <a:spcPts val="0"/>
              </a:spcBef>
              <a:spcAft>
                <a:spcPts val="500"/>
              </a:spcAft>
              <a:buFont typeface="Wingdings" panose="05000000000000000000" pitchFamily="2" charset="2"/>
              <a:buChar char="ü"/>
            </a:pPr>
            <a:endParaRPr lang="vi-VN" sz="3600" b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129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ip Art Student Study Skills Drawing, PNG, 1600x818px, Student, Animated  Cartoon, Animation, Cartoon, Child Download Free">
            <a:extLst>
              <a:ext uri="{FF2B5EF4-FFF2-40B4-BE49-F238E27FC236}">
                <a16:creationId xmlns:a16="http://schemas.microsoft.com/office/drawing/2014/main" id="{2E80EBFF-7FA8-6F9F-384A-087ACE891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19" b="98807" l="1220" r="97195">
                        <a14:foregroundMark x1="38049" y1="34368" x2="37439" y2="39618"/>
                        <a14:foregroundMark x1="15610" y1="53461" x2="15610" y2="62053"/>
                        <a14:foregroundMark x1="12561" y1="52506" x2="26220" y2="45346"/>
                        <a14:foregroundMark x1="5488" y1="67064" x2="7073" y2="83055"/>
                        <a14:foregroundMark x1="1951" y1="66826" x2="4878" y2="88067"/>
                        <a14:foregroundMark x1="5244" y1="96659" x2="5488" y2="97375"/>
                        <a14:foregroundMark x1="6463" y1="79952" x2="9024" y2="99284"/>
                        <a14:foregroundMark x1="9024" y1="99284" x2="9024" y2="99284"/>
                        <a14:foregroundMark x1="10610" y1="96181" x2="18415" y2="95943"/>
                        <a14:foregroundMark x1="18415" y1="95943" x2="33902" y2="98091"/>
                        <a14:foregroundMark x1="33902" y1="98091" x2="71220" y2="90453"/>
                        <a14:foregroundMark x1="94024" y1="89260" x2="94024" y2="89260"/>
                        <a14:foregroundMark x1="39268" y1="80191" x2="66829" y2="73270"/>
                        <a14:foregroundMark x1="66829" y1="73270" x2="66829" y2="73270"/>
                        <a14:foregroundMark x1="37073" y1="86874" x2="52073" y2="93079"/>
                        <a14:foregroundMark x1="15976" y1="73508" x2="25610" y2="81862"/>
                        <a14:foregroundMark x1="27195" y1="85203" x2="30122" y2="87589"/>
                        <a14:foregroundMark x1="30610" y1="88544" x2="38171" y2="88544"/>
                        <a14:foregroundMark x1="34390" y1="83771" x2="37561" y2="77804"/>
                        <a14:foregroundMark x1="37073" y1="43914" x2="39024" y2="54177"/>
                        <a14:foregroundMark x1="27805" y1="16229" x2="23780" y2="39857"/>
                        <a14:foregroundMark x1="24390" y1="25060" x2="24390" y2="25060"/>
                        <a14:foregroundMark x1="22317" y1="25060" x2="22317" y2="25060"/>
                        <a14:foregroundMark x1="42073" y1="43198" x2="45244" y2="53461"/>
                        <a14:foregroundMark x1="68171" y1="44869" x2="63049" y2="77804"/>
                        <a14:foregroundMark x1="61829" y1="37947" x2="58659" y2="45823"/>
                        <a14:foregroundMark x1="63415" y1="7637" x2="63415" y2="7637"/>
                        <a14:foregroundMark x1="64390" y1="47255" x2="69390" y2="51551"/>
                        <a14:foregroundMark x1="71463" y1="54654" x2="69878" y2="63962"/>
                        <a14:foregroundMark x1="62805" y1="45346" x2="65244" y2="54415"/>
                        <a14:foregroundMark x1="64024" y1="43437" x2="57805" y2="62291"/>
                        <a14:foregroundMark x1="70366" y1="48449" x2="73537" y2="55609"/>
                        <a14:foregroundMark x1="72073" y1="48449" x2="72073" y2="48449"/>
                        <a14:foregroundMark x1="72805" y1="45107" x2="72805" y2="45107"/>
                        <a14:foregroundMark x1="83293" y1="51551" x2="83293" y2="51551"/>
                        <a14:foregroundMark x1="88902" y1="22434" x2="89268" y2="26492"/>
                        <a14:foregroundMark x1="85854" y1="16706" x2="91951" y2="31981"/>
                        <a14:foregroundMark x1="92317" y1="23866" x2="94756" y2="35561"/>
                        <a14:foregroundMark x1="97073" y1="50358" x2="97270" y2="53186"/>
                        <a14:foregroundMark x1="95976" y1="35084" x2="96463" y2="42959"/>
                        <a14:foregroundMark x1="87439" y1="26969" x2="80000" y2="30310"/>
                        <a14:foregroundMark x1="83049" y1="22196" x2="83049" y2="22196"/>
                        <a14:foregroundMark x1="78659" y1="32458" x2="78659" y2="32458"/>
                        <a14:foregroundMark x1="95122" y1="26014" x2="95122" y2="26014"/>
                        <a14:foregroundMark x1="95000" y1="24821" x2="95000" y2="24821"/>
                        <a14:foregroundMark x1="92317" y1="20764" x2="92317" y2="20764"/>
                        <a14:foregroundMark x1="85244" y1="50358" x2="83537" y2="58711"/>
                        <a14:foregroundMark x1="93780" y1="57995" x2="93780" y2="57995"/>
                        <a14:foregroundMark x1="54146" y1="82339" x2="59512" y2="91647"/>
                        <a14:foregroundMark x1="73346" y1="73825" x2="76463" y2="92363"/>
                        <a14:foregroundMark x1="64512" y1="79952" x2="76341" y2="90692"/>
                        <a14:foregroundMark x1="82439" y1="91885" x2="74146" y2="97136"/>
                        <a14:foregroundMark x1="69634" y1="96897" x2="69634" y2="96897"/>
                        <a14:foregroundMark x1="33293" y1="5489" x2="33293" y2="5489"/>
                        <a14:foregroundMark x1="65000" y1="3819" x2="65000" y2="3819"/>
                        <a14:foregroundMark x1="38902" y1="71360" x2="47683" y2="77327"/>
                        <a14:foregroundMark x1="57073" y1="83771" x2="64390" y2="89499"/>
                        <a14:foregroundMark x1="64878" y1="96659" x2="68171" y2="97136"/>
                        <a14:foregroundMark x1="82317" y1="90931" x2="84512" y2="96420"/>
                        <a14:foregroundMark x1="79878" y1="83771" x2="79878" y2="83771"/>
                        <a14:foregroundMark x1="81220" y1="85442" x2="81220" y2="85442"/>
                        <a14:foregroundMark x1="70366" y1="72554" x2="71829" y2="72792"/>
                        <a14:foregroundMark x1="74634" y1="72076" x2="75366" y2="72076"/>
                        <a14:foregroundMark x1="74634" y1="70644" x2="74634" y2="70644"/>
                        <a14:foregroundMark x1="74146" y1="70167" x2="75000" y2="70167"/>
                        <a14:backgroundMark x1="49634" y1="60859" x2="49634" y2="60859"/>
                        <a14:backgroundMark x1="97195" y1="55370" x2="97195" y2="55370"/>
                        <a14:backgroundMark x1="97195" y1="54893" x2="97195" y2="54893"/>
                        <a14:backgroundMark x1="97805" y1="54893" x2="96951" y2="56563"/>
                        <a14:backgroundMark x1="97195" y1="55131" x2="96585" y2="55131"/>
                        <a14:backgroundMark x1="97195" y1="53461" x2="97195" y2="53461"/>
                        <a14:backgroundMark x1="97195" y1="53222" x2="97561" y2="56086"/>
                        <a14:backgroundMark x1="46951" y1="68735" x2="46951" y2="68735"/>
                        <a14:backgroundMark x1="74891" y1="70502" x2="75000" y2="70644"/>
                        <a14:backgroundMark x1="74756" y1="68496" x2="74756" y2="68496"/>
                        <a14:backgroundMark x1="74024" y1="68496" x2="74024" y2="68496"/>
                        <a14:backgroundMark x1="77195" y1="69690" x2="77195" y2="696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807" y="3594300"/>
            <a:ext cx="6387193" cy="326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Transparent Rainbow Clip Art - Cartoon Rainbow Transparent Background - Png  Download (#5575450) - PinClipart">
            <a:extLst>
              <a:ext uri="{FF2B5EF4-FFF2-40B4-BE49-F238E27FC236}">
                <a16:creationId xmlns:a16="http://schemas.microsoft.com/office/drawing/2014/main" id="{14DDF134-EC15-6742-4528-DBD02AD115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07" b="89716" l="7955" r="95341">
                        <a14:foregroundMark x1="45568" y1="10419" x2="24463" y2="9419"/>
                        <a14:foregroundMark x1="40227" y1="5142" x2="40227" y2="5142"/>
                        <a14:foregroundMark x1="10227" y1="23545" x2="7955" y2="28417"/>
                        <a14:foregroundMark x1="88523" y1="59540" x2="92159" y2="71448"/>
                        <a14:foregroundMark x1="92159" y1="71448" x2="92159" y2="71719"/>
                        <a14:foregroundMark x1="95341" y1="81326" x2="95341" y2="81326"/>
                        <a14:backgroundMark x1="21705" y1="9472" x2="21705" y2="9472"/>
                        <a14:backgroundMark x1="20909" y1="9472" x2="17727" y2="8525"/>
                        <a14:backgroundMark x1="22273" y1="7578" x2="19659" y2="7713"/>
                        <a14:backgroundMark x1="23750" y1="8119" x2="20909" y2="82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96681" y="-359620"/>
            <a:ext cx="9416186" cy="7907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21427F-CF13-4DA3-FC7F-D6A05CBE07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92247" y="310686"/>
            <a:ext cx="5139373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597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6052BAB-C40C-4398-84A1-D7BFA371D5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817" y="2566367"/>
            <a:ext cx="2316463" cy="46608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C9A4B57-4C0D-40FD-A3D2-619044901D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7273" y="2566367"/>
            <a:ext cx="2417439" cy="42916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9283803-D957-D0AC-F56D-BB739A9141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3646" y="2051082"/>
            <a:ext cx="7834039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759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00651 0.05347 " pathEditMode="relative" rAng="0" ptsTypes="AA">
                                      <p:cBhvr>
                                        <p:cTn id="14" dur="2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00651 0.05347 " pathEditMode="relative" rAng="0" ptsTypes="AA">
                                      <p:cBhvr>
                                        <p:cTn id="16" dur="2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4" name="Google Shape;1264;p29"/>
          <p:cNvPicPr preferRelativeResize="0"/>
          <p:nvPr/>
        </p:nvPicPr>
        <p:blipFill rotWithShape="1">
          <a:blip r:embed="rId3">
            <a:alphaModFix/>
          </a:blip>
          <a:srcRect t="27083" b="45000"/>
          <a:stretch/>
        </p:blipFill>
        <p:spPr>
          <a:xfrm>
            <a:off x="-1576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5" name="Google Shape;1265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43857" y="462"/>
            <a:ext cx="2548349" cy="254225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67" name="Google Shape;1267;p29"/>
          <p:cNvGrpSpPr/>
          <p:nvPr/>
        </p:nvGrpSpPr>
        <p:grpSpPr>
          <a:xfrm>
            <a:off x="2117964" y="318225"/>
            <a:ext cx="9701349" cy="5188993"/>
            <a:chOff x="4312920" y="2438400"/>
            <a:chExt cx="6823393" cy="3368040"/>
          </a:xfrm>
        </p:grpSpPr>
        <p:sp>
          <p:nvSpPr>
            <p:cNvPr id="1268" name="Google Shape;1268;p29"/>
            <p:cNvSpPr/>
            <p:nvPr/>
          </p:nvSpPr>
          <p:spPr>
            <a:xfrm>
              <a:off x="4312920" y="2438400"/>
              <a:ext cx="6823393" cy="3368040"/>
            </a:xfrm>
            <a:prstGeom prst="roundRect">
              <a:avLst/>
            </a:prstGeom>
            <a:solidFill>
              <a:schemeClr val="l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29"/>
            <p:cNvSpPr/>
            <p:nvPr/>
          </p:nvSpPr>
          <p:spPr>
            <a:xfrm>
              <a:off x="4508976" y="2535174"/>
              <a:ext cx="6431280" cy="3174492"/>
            </a:xfrm>
            <a:prstGeom prst="roundRect">
              <a:avLst/>
            </a:prstGeom>
            <a:noFill/>
            <a:ln w="38100" cap="flat" cmpd="sng">
              <a:solidFill>
                <a:srgbClr val="FF6699"/>
              </a:solidFill>
              <a:prstDash val="dash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37417853-F9EB-4A80-8488-152AA7395B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60" y="3094951"/>
            <a:ext cx="2372404" cy="3580820"/>
          </a:xfrm>
          <a:prstGeom prst="rect">
            <a:avLst/>
          </a:prstGeom>
        </p:spPr>
      </p:pic>
      <p:sp>
        <p:nvSpPr>
          <p:cNvPr id="15" name="Google Shape;1270;p29">
            <a:extLst>
              <a:ext uri="{FF2B5EF4-FFF2-40B4-BE49-F238E27FC236}">
                <a16:creationId xmlns:a16="http://schemas.microsoft.com/office/drawing/2014/main" id="{54BD421B-25D3-4D89-8966-64B24B6C8294}"/>
              </a:ext>
            </a:extLst>
          </p:cNvPr>
          <p:cNvSpPr txBox="1"/>
          <p:nvPr/>
        </p:nvSpPr>
        <p:spPr>
          <a:xfrm>
            <a:off x="3012103" y="762462"/>
            <a:ext cx="7913072" cy="723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Tx/>
              <a:buNone/>
              <a:tabLst/>
              <a:defRPr/>
            </a:pPr>
            <a:r>
              <a:rPr lang="en-US" sz="3600" kern="0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Kết</a:t>
            </a:r>
            <a:r>
              <a:rPr lang="en-US" sz="36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kern="0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luận</a:t>
            </a:r>
            <a:r>
              <a:rPr lang="en-US" sz="36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1270;p29">
            <a:extLst>
              <a:ext uri="{FF2B5EF4-FFF2-40B4-BE49-F238E27FC236}">
                <a16:creationId xmlns:a16="http://schemas.microsoft.com/office/drawing/2014/main" id="{F907B245-724C-7815-3446-0BFAE146D8D2}"/>
              </a:ext>
            </a:extLst>
          </p:cNvPr>
          <p:cNvSpPr txBox="1"/>
          <p:nvPr/>
        </p:nvSpPr>
        <p:spPr>
          <a:xfrm>
            <a:off x="2534194" y="1677880"/>
            <a:ext cx="9014917" cy="378561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000" dirty="0" smtClean="0"/>
              <a:t>      </a:t>
            </a:r>
            <a:r>
              <a:rPr lang="en-US" sz="4000" dirty="0" err="1" smtClean="0"/>
              <a:t>Tại</a:t>
            </a:r>
            <a:r>
              <a:rPr lang="en-US" sz="4000" dirty="0" smtClean="0"/>
              <a:t> </a:t>
            </a:r>
            <a:r>
              <a:rPr lang="en-US" sz="4000" dirty="0" err="1"/>
              <a:t>địa</a:t>
            </a:r>
            <a:r>
              <a:rPr lang="en-US" sz="4000" dirty="0"/>
              <a:t> </a:t>
            </a:r>
            <a:r>
              <a:rPr lang="en-US" sz="4000" dirty="0" err="1"/>
              <a:t>phương</a:t>
            </a:r>
            <a:r>
              <a:rPr lang="en-US" sz="4000" dirty="0"/>
              <a:t> </a:t>
            </a:r>
            <a:r>
              <a:rPr lang="en-US" sz="4000" dirty="0" err="1"/>
              <a:t>của</a:t>
            </a:r>
            <a:r>
              <a:rPr lang="en-US" sz="4000" dirty="0"/>
              <a:t> </a:t>
            </a:r>
            <a:r>
              <a:rPr lang="en-US" sz="4000" dirty="0" err="1"/>
              <a:t>chúng</a:t>
            </a:r>
            <a:r>
              <a:rPr lang="en-US" sz="4000" dirty="0"/>
              <a:t> </a:t>
            </a:r>
            <a:r>
              <a:rPr lang="en-US" sz="4000" dirty="0" err="1"/>
              <a:t>mình</a:t>
            </a:r>
            <a:r>
              <a:rPr lang="en-US" sz="4000" dirty="0"/>
              <a:t> </a:t>
            </a:r>
            <a:r>
              <a:rPr lang="en-US" sz="4000" dirty="0" err="1"/>
              <a:t>có</a:t>
            </a:r>
            <a:r>
              <a:rPr lang="en-US" sz="4000" dirty="0"/>
              <a:t> </a:t>
            </a:r>
            <a:r>
              <a:rPr lang="en-US" sz="4000" dirty="0" err="1"/>
              <a:t>rất</a:t>
            </a:r>
            <a:r>
              <a:rPr lang="en-US" sz="4000" dirty="0"/>
              <a:t> </a:t>
            </a:r>
            <a:r>
              <a:rPr lang="en-US" sz="4000" dirty="0" err="1"/>
              <a:t>nhiều</a:t>
            </a:r>
            <a:r>
              <a:rPr lang="en-US" sz="4000" dirty="0"/>
              <a:t> </a:t>
            </a:r>
            <a:r>
              <a:rPr lang="en-US" sz="4000" dirty="0" err="1"/>
              <a:t>gia</a:t>
            </a:r>
            <a:r>
              <a:rPr lang="en-US" sz="4000" dirty="0"/>
              <a:t> </a:t>
            </a:r>
            <a:r>
              <a:rPr lang="en-US" sz="4000" dirty="0" err="1"/>
              <a:t>đình</a:t>
            </a:r>
            <a:r>
              <a:rPr lang="en-US" sz="4000" dirty="0"/>
              <a:t> </a:t>
            </a:r>
            <a:r>
              <a:rPr lang="en-US" sz="4000" dirty="0" err="1"/>
              <a:t>thương</a:t>
            </a:r>
            <a:r>
              <a:rPr lang="en-US" sz="4000" dirty="0"/>
              <a:t> </a:t>
            </a:r>
            <a:r>
              <a:rPr lang="en-US" sz="4000" dirty="0" err="1"/>
              <a:t>binh</a:t>
            </a:r>
            <a:r>
              <a:rPr lang="en-US" sz="4000" dirty="0"/>
              <a:t>, </a:t>
            </a:r>
            <a:r>
              <a:rPr lang="en-US" sz="4000" dirty="0" err="1"/>
              <a:t>liệt</a:t>
            </a:r>
            <a:r>
              <a:rPr lang="en-US" sz="4000" dirty="0"/>
              <a:t> </a:t>
            </a:r>
            <a:r>
              <a:rPr lang="en-US" sz="4000" dirty="0" err="1"/>
              <a:t>sĩ</a:t>
            </a:r>
            <a:r>
              <a:rPr lang="en-US" sz="4000" dirty="0"/>
              <a:t> </a:t>
            </a:r>
            <a:r>
              <a:rPr lang="en-US" sz="4000" dirty="0" err="1"/>
              <a:t>người</a:t>
            </a:r>
            <a:r>
              <a:rPr lang="en-US" sz="4000" dirty="0"/>
              <a:t> </a:t>
            </a:r>
            <a:r>
              <a:rPr lang="en-US" sz="4000" dirty="0" err="1"/>
              <a:t>có</a:t>
            </a:r>
            <a:r>
              <a:rPr lang="en-US" sz="4000" dirty="0"/>
              <a:t> </a:t>
            </a:r>
            <a:r>
              <a:rPr lang="en-US" sz="4000" dirty="0" err="1"/>
              <a:t>công</a:t>
            </a:r>
            <a:r>
              <a:rPr lang="en-US" sz="4000" dirty="0"/>
              <a:t> </a:t>
            </a:r>
            <a:r>
              <a:rPr lang="en-US" sz="4000" dirty="0" err="1"/>
              <a:t>với</a:t>
            </a:r>
            <a:r>
              <a:rPr lang="en-US" sz="4000" dirty="0"/>
              <a:t> </a:t>
            </a:r>
            <a:r>
              <a:rPr lang="en-US" sz="4000" dirty="0" err="1"/>
              <a:t>cách</a:t>
            </a:r>
            <a:r>
              <a:rPr lang="en-US" sz="4000" dirty="0"/>
              <a:t> </a:t>
            </a:r>
            <a:r>
              <a:rPr lang="en-US" sz="4000" dirty="0" err="1"/>
              <a:t>mạng</a:t>
            </a:r>
            <a:r>
              <a:rPr lang="en-US" sz="4000" dirty="0"/>
              <a:t> </a:t>
            </a:r>
            <a:r>
              <a:rPr lang="en-US" sz="4000" dirty="0" err="1"/>
              <a:t>như</a:t>
            </a:r>
            <a:r>
              <a:rPr lang="en-US" sz="4000" dirty="0" smtClean="0"/>
              <a:t>:...</a:t>
            </a:r>
            <a:r>
              <a:rPr lang="vi-VN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Lòng </a:t>
            </a:r>
            <a:r>
              <a:rPr lang="vi-VN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biết ơn không chỉ thông qua lời nói mà còn cần được thể hiện bằng những hành động cụ thể và thiết thực.</a:t>
            </a:r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7644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B2BEC6C8-A729-8AD5-5260-B014D9539C1A}"/>
              </a:ext>
            </a:extLst>
          </p:cNvPr>
          <p:cNvSpPr/>
          <p:nvPr/>
        </p:nvSpPr>
        <p:spPr>
          <a:xfrm>
            <a:off x="-88893" y="-120640"/>
            <a:ext cx="11331317" cy="2272202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b="1" dirty="0">
                <a:solidFill>
                  <a:srgbClr val="00B050"/>
                </a:solidFill>
                <a:latin typeface="Calibri" panose="020F0502020204030204"/>
              </a:rPr>
              <a:t>Hoạt động 4. </a:t>
            </a:r>
            <a:endParaRPr lang="en-US" sz="4000" b="1" dirty="0" smtClean="0">
              <a:solidFill>
                <a:srgbClr val="00B050"/>
              </a:solidFill>
              <a:latin typeface="Calibri" panose="020F0502020204030204"/>
            </a:endParaRPr>
          </a:p>
          <a:p>
            <a:pPr lvl="0" algn="ctr">
              <a:defRPr/>
            </a:pPr>
            <a:r>
              <a:rPr lang="vi-VN" sz="4000" b="1" dirty="0" smtClean="0">
                <a:solidFill>
                  <a:srgbClr val="FF0000"/>
                </a:solidFill>
                <a:latin typeface="Calibri" panose="020F0502020204030204"/>
              </a:rPr>
              <a:t>Lập </a:t>
            </a:r>
            <a:r>
              <a:rPr lang="vi-VN" sz="4000" b="1" dirty="0">
                <a:solidFill>
                  <a:srgbClr val="FF0000"/>
                </a:solidFill>
                <a:latin typeface="Calibri" panose="020F0502020204030204"/>
              </a:rPr>
              <a:t>kế hoạch thực hiện hoạt động đền ơn đáp nghĩa và giáo dục truyền thống ở địa phương.</a:t>
            </a:r>
            <a:endParaRPr kumimoji="0" lang="vi-VN" sz="4000" b="1" i="0" u="none" strike="noStrike" kern="1200" cap="none" spc="0" normalizeH="0" baseline="0" noProof="0" dirty="0" err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33FA71D-7B6D-DAE8-552A-49E72791D7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92848" y="1245831"/>
            <a:ext cx="1899152" cy="446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9280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4">
            <a:extLst>
              <a:ext uri="{FF2B5EF4-FFF2-40B4-BE49-F238E27FC236}">
                <a16:creationId xmlns:a16="http://schemas.microsoft.com/office/drawing/2014/main" id="{822ABA53-E0F0-AA22-E2CC-94EDBF4807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3" b="131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7609063-FE99-EF31-AC4B-7299060E33F0}"/>
              </a:ext>
            </a:extLst>
          </p:cNvPr>
          <p:cNvSpPr/>
          <p:nvPr/>
        </p:nvSpPr>
        <p:spPr>
          <a:xfrm>
            <a:off x="419618" y="195209"/>
            <a:ext cx="11455505" cy="6246687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4B0AD01-81C3-6461-E7CD-998864895463}"/>
              </a:ext>
            </a:extLst>
          </p:cNvPr>
          <p:cNvGrpSpPr/>
          <p:nvPr/>
        </p:nvGrpSpPr>
        <p:grpSpPr>
          <a:xfrm>
            <a:off x="819149" y="-1"/>
            <a:ext cx="10525125" cy="1352551"/>
            <a:chOff x="304800" y="2057400"/>
            <a:chExt cx="8452053" cy="2062165"/>
          </a:xfrm>
        </p:grpSpPr>
        <p:pic>
          <p:nvPicPr>
            <p:cNvPr id="14" name="Picture 25">
              <a:extLst>
                <a:ext uri="{FF2B5EF4-FFF2-40B4-BE49-F238E27FC236}">
                  <a16:creationId xmlns:a16="http://schemas.microsoft.com/office/drawing/2014/main" id="{34575FA7-5E68-7DCA-BB12-2D2596E3D7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304800" y="2057400"/>
              <a:ext cx="8452053" cy="2062165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47FD673-4FF7-EB09-5E60-6F6CDB89962E}"/>
                </a:ext>
              </a:extLst>
            </p:cNvPr>
            <p:cNvSpPr txBox="1"/>
            <p:nvPr/>
          </p:nvSpPr>
          <p:spPr>
            <a:xfrm>
              <a:off x="906836" y="2287399"/>
              <a:ext cx="7381222" cy="12929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66040" lvl="0" indent="0" algn="just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348105" algn="l"/>
                </a:tabLst>
                <a:defRPr/>
              </a:pP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Đề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xuất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các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hoạt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động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đền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ơn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đáp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nghĩa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và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giáo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dục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truyền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thống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ở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địa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phương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cùng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cộng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đồng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9D4D69C-E436-AB10-7780-5FEF097685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062" y="1938337"/>
            <a:ext cx="10376792" cy="270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94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4">
            <a:extLst>
              <a:ext uri="{FF2B5EF4-FFF2-40B4-BE49-F238E27FC236}">
                <a16:creationId xmlns:a16="http://schemas.microsoft.com/office/drawing/2014/main" id="{822ABA53-E0F0-AA22-E2CC-94EDBF4807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3" b="131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7609063-FE99-EF31-AC4B-7299060E33F0}"/>
              </a:ext>
            </a:extLst>
          </p:cNvPr>
          <p:cNvSpPr/>
          <p:nvPr/>
        </p:nvSpPr>
        <p:spPr>
          <a:xfrm>
            <a:off x="613954" y="195209"/>
            <a:ext cx="11261169" cy="6246687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4B0AD01-81C3-6461-E7CD-998864895463}"/>
              </a:ext>
            </a:extLst>
          </p:cNvPr>
          <p:cNvGrpSpPr/>
          <p:nvPr/>
        </p:nvGrpSpPr>
        <p:grpSpPr>
          <a:xfrm>
            <a:off x="1323975" y="0"/>
            <a:ext cx="9705974" cy="914401"/>
            <a:chOff x="304800" y="2057400"/>
            <a:chExt cx="8452053" cy="2062165"/>
          </a:xfrm>
        </p:grpSpPr>
        <p:pic>
          <p:nvPicPr>
            <p:cNvPr id="14" name="Picture 25">
              <a:extLst>
                <a:ext uri="{FF2B5EF4-FFF2-40B4-BE49-F238E27FC236}">
                  <a16:creationId xmlns:a16="http://schemas.microsoft.com/office/drawing/2014/main" id="{34575FA7-5E68-7DCA-BB12-2D2596E3D7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304800" y="2057400"/>
              <a:ext cx="8452053" cy="2062165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47FD673-4FF7-EB09-5E60-6F6CDB89962E}"/>
                </a:ext>
              </a:extLst>
            </p:cNvPr>
            <p:cNvSpPr txBox="1"/>
            <p:nvPr/>
          </p:nvSpPr>
          <p:spPr>
            <a:xfrm>
              <a:off x="906836" y="2287399"/>
              <a:ext cx="7381222" cy="8915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6604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348105" algn="l"/>
                </a:tabLst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Lựa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chọn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một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hoạt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động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để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lập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kế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hoạch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cụ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thể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60776D0-A95D-2C91-6DE7-6E9DE82487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0699" y="1162050"/>
            <a:ext cx="8739031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221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ip Art Student Study Skills Drawing, PNG, 1600x818px, Student, Animated  Cartoon, Animation, Cartoon, Child Download Free">
            <a:extLst>
              <a:ext uri="{FF2B5EF4-FFF2-40B4-BE49-F238E27FC236}">
                <a16:creationId xmlns:a16="http://schemas.microsoft.com/office/drawing/2014/main" id="{2E80EBFF-7FA8-6F9F-384A-087ACE891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19" b="98807" l="1220" r="97195">
                        <a14:foregroundMark x1="38049" y1="34368" x2="37439" y2="39618"/>
                        <a14:foregroundMark x1="15610" y1="53461" x2="15610" y2="62053"/>
                        <a14:foregroundMark x1="12561" y1="52506" x2="26220" y2="45346"/>
                        <a14:foregroundMark x1="5488" y1="67064" x2="7073" y2="83055"/>
                        <a14:foregroundMark x1="1951" y1="66826" x2="4878" y2="88067"/>
                        <a14:foregroundMark x1="5244" y1="96659" x2="5488" y2="97375"/>
                        <a14:foregroundMark x1="6463" y1="79952" x2="9024" y2="99284"/>
                        <a14:foregroundMark x1="9024" y1="99284" x2="9024" y2="99284"/>
                        <a14:foregroundMark x1="10610" y1="96181" x2="18415" y2="95943"/>
                        <a14:foregroundMark x1="18415" y1="95943" x2="33902" y2="98091"/>
                        <a14:foregroundMark x1="33902" y1="98091" x2="71220" y2="90453"/>
                        <a14:foregroundMark x1="94024" y1="89260" x2="94024" y2="89260"/>
                        <a14:foregroundMark x1="39268" y1="80191" x2="66829" y2="73270"/>
                        <a14:foregroundMark x1="66829" y1="73270" x2="66829" y2="73270"/>
                        <a14:foregroundMark x1="37073" y1="86874" x2="52073" y2="93079"/>
                        <a14:foregroundMark x1="15976" y1="73508" x2="25610" y2="81862"/>
                        <a14:foregroundMark x1="27195" y1="85203" x2="30122" y2="87589"/>
                        <a14:foregroundMark x1="30610" y1="88544" x2="38171" y2="88544"/>
                        <a14:foregroundMark x1="34390" y1="83771" x2="37561" y2="77804"/>
                        <a14:foregroundMark x1="37073" y1="43914" x2="39024" y2="54177"/>
                        <a14:foregroundMark x1="27805" y1="16229" x2="23780" y2="39857"/>
                        <a14:foregroundMark x1="24390" y1="25060" x2="24390" y2="25060"/>
                        <a14:foregroundMark x1="22317" y1="25060" x2="22317" y2="25060"/>
                        <a14:foregroundMark x1="42073" y1="43198" x2="45244" y2="53461"/>
                        <a14:foregroundMark x1="68171" y1="44869" x2="63049" y2="77804"/>
                        <a14:foregroundMark x1="61829" y1="37947" x2="58659" y2="45823"/>
                        <a14:foregroundMark x1="63415" y1="7637" x2="63415" y2="7637"/>
                        <a14:foregroundMark x1="64390" y1="47255" x2="69390" y2="51551"/>
                        <a14:foregroundMark x1="71463" y1="54654" x2="69878" y2="63962"/>
                        <a14:foregroundMark x1="62805" y1="45346" x2="65244" y2="54415"/>
                        <a14:foregroundMark x1="64024" y1="43437" x2="57805" y2="62291"/>
                        <a14:foregroundMark x1="70366" y1="48449" x2="73537" y2="55609"/>
                        <a14:foregroundMark x1="72073" y1="48449" x2="72073" y2="48449"/>
                        <a14:foregroundMark x1="72805" y1="45107" x2="72805" y2="45107"/>
                        <a14:foregroundMark x1="83293" y1="51551" x2="83293" y2="51551"/>
                        <a14:foregroundMark x1="88902" y1="22434" x2="89268" y2="26492"/>
                        <a14:foregroundMark x1="85854" y1="16706" x2="91951" y2="31981"/>
                        <a14:foregroundMark x1="92317" y1="23866" x2="94756" y2="35561"/>
                        <a14:foregroundMark x1="97073" y1="50358" x2="97270" y2="53186"/>
                        <a14:foregroundMark x1="95976" y1="35084" x2="96463" y2="42959"/>
                        <a14:foregroundMark x1="87439" y1="26969" x2="80000" y2="30310"/>
                        <a14:foregroundMark x1="83049" y1="22196" x2="83049" y2="22196"/>
                        <a14:foregroundMark x1="78659" y1="32458" x2="78659" y2="32458"/>
                        <a14:foregroundMark x1="95122" y1="26014" x2="95122" y2="26014"/>
                        <a14:foregroundMark x1="95000" y1="24821" x2="95000" y2="24821"/>
                        <a14:foregroundMark x1="92317" y1="20764" x2="92317" y2="20764"/>
                        <a14:foregroundMark x1="85244" y1="50358" x2="83537" y2="58711"/>
                        <a14:foregroundMark x1="93780" y1="57995" x2="93780" y2="57995"/>
                        <a14:foregroundMark x1="54146" y1="82339" x2="59512" y2="91647"/>
                        <a14:foregroundMark x1="73346" y1="73825" x2="76463" y2="92363"/>
                        <a14:foregroundMark x1="64512" y1="79952" x2="76341" y2="90692"/>
                        <a14:foregroundMark x1="82439" y1="91885" x2="74146" y2="97136"/>
                        <a14:foregroundMark x1="69634" y1="96897" x2="69634" y2="96897"/>
                        <a14:foregroundMark x1="33293" y1="5489" x2="33293" y2="5489"/>
                        <a14:foregroundMark x1="65000" y1="3819" x2="65000" y2="3819"/>
                        <a14:foregroundMark x1="38902" y1="71360" x2="47683" y2="77327"/>
                        <a14:foregroundMark x1="57073" y1="83771" x2="64390" y2="89499"/>
                        <a14:foregroundMark x1="64878" y1="96659" x2="68171" y2="97136"/>
                        <a14:foregroundMark x1="82317" y1="90931" x2="84512" y2="96420"/>
                        <a14:foregroundMark x1="79878" y1="83771" x2="79878" y2="83771"/>
                        <a14:foregroundMark x1="81220" y1="85442" x2="81220" y2="85442"/>
                        <a14:foregroundMark x1="70366" y1="72554" x2="71829" y2="72792"/>
                        <a14:foregroundMark x1="74634" y1="72076" x2="75366" y2="72076"/>
                        <a14:foregroundMark x1="74634" y1="70644" x2="74634" y2="70644"/>
                        <a14:foregroundMark x1="74146" y1="70167" x2="75000" y2="70167"/>
                        <a14:backgroundMark x1="49634" y1="60859" x2="49634" y2="60859"/>
                        <a14:backgroundMark x1="97195" y1="55370" x2="97195" y2="55370"/>
                        <a14:backgroundMark x1="97195" y1="54893" x2="97195" y2="54893"/>
                        <a14:backgroundMark x1="97805" y1="54893" x2="96951" y2="56563"/>
                        <a14:backgroundMark x1="97195" y1="55131" x2="96585" y2="55131"/>
                        <a14:backgroundMark x1="97195" y1="53461" x2="97195" y2="53461"/>
                        <a14:backgroundMark x1="97195" y1="53222" x2="97561" y2="56086"/>
                        <a14:backgroundMark x1="46951" y1="68735" x2="46951" y2="68735"/>
                        <a14:backgroundMark x1="74891" y1="70502" x2="75000" y2="70644"/>
                        <a14:backgroundMark x1="74756" y1="68496" x2="74756" y2="68496"/>
                        <a14:backgroundMark x1="74024" y1="68496" x2="74024" y2="68496"/>
                        <a14:backgroundMark x1="77195" y1="69690" x2="77195" y2="696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807" y="3594300"/>
            <a:ext cx="6387193" cy="326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Transparent Rainbow Clip Art - Cartoon Rainbow Transparent Background - Png  Download (#5575450) - PinClipart">
            <a:extLst>
              <a:ext uri="{FF2B5EF4-FFF2-40B4-BE49-F238E27FC236}">
                <a16:creationId xmlns:a16="http://schemas.microsoft.com/office/drawing/2014/main" id="{14DDF134-EC15-6742-4528-DBD02AD115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07" b="89716" l="7955" r="95341">
                        <a14:foregroundMark x1="45568" y1="10419" x2="24463" y2="9419"/>
                        <a14:foregroundMark x1="40227" y1="5142" x2="40227" y2="5142"/>
                        <a14:foregroundMark x1="10227" y1="23545" x2="7955" y2="28417"/>
                        <a14:foregroundMark x1="88523" y1="59540" x2="92159" y2="71448"/>
                        <a14:foregroundMark x1="92159" y1="71448" x2="92159" y2="71719"/>
                        <a14:foregroundMark x1="95341" y1="81326" x2="95341" y2="81326"/>
                        <a14:backgroundMark x1="21705" y1="9472" x2="21705" y2="9472"/>
                        <a14:backgroundMark x1="20909" y1="9472" x2="17727" y2="8525"/>
                        <a14:backgroundMark x1="22273" y1="7578" x2="19659" y2="7713"/>
                        <a14:backgroundMark x1="23750" y1="8119" x2="20909" y2="82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96681" y="-359620"/>
            <a:ext cx="9416186" cy="7907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21427F-CF13-4DA3-FC7F-D6A05CBE07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92247" y="310686"/>
            <a:ext cx="5139373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74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4">
            <a:extLst>
              <a:ext uri="{FF2B5EF4-FFF2-40B4-BE49-F238E27FC236}">
                <a16:creationId xmlns:a16="http://schemas.microsoft.com/office/drawing/2014/main" id="{822ABA53-E0F0-AA22-E2CC-94EDBF4807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3" b="1313"/>
          <a:stretch/>
        </p:blipFill>
        <p:spPr>
          <a:xfrm>
            <a:off x="20" y="-37124"/>
            <a:ext cx="12191980" cy="68567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81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4">
            <a:extLst>
              <a:ext uri="{FF2B5EF4-FFF2-40B4-BE49-F238E27FC236}">
                <a16:creationId xmlns:a16="http://schemas.microsoft.com/office/drawing/2014/main" id="{822ABA53-E0F0-AA22-E2CC-94EDBF4807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3" b="1313"/>
          <a:stretch/>
        </p:blipFill>
        <p:spPr>
          <a:xfrm>
            <a:off x="20" y="-37124"/>
            <a:ext cx="12191980" cy="6856718"/>
          </a:xfrm>
          <a:prstGeom prst="rect">
            <a:avLst/>
          </a:prstGeom>
        </p:spPr>
      </p:pic>
      <p:pic>
        <p:nvPicPr>
          <p:cNvPr id="2050" name="Picture 2" descr="Thăm hỏi, tặng quà gia đình thương binh, liệt sĩ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843" y="1282"/>
            <a:ext cx="5862437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hăm sóc các gia đình thương binh, liệt sĩ và người có công với cách mạng  là trách nhiệm, tình cảm, vinh dự của mỗi người | Trang Thông tin điện tử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594" y="0"/>
            <a:ext cx="6457406" cy="6933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221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4">
            <a:extLst>
              <a:ext uri="{FF2B5EF4-FFF2-40B4-BE49-F238E27FC236}">
                <a16:creationId xmlns:a16="http://schemas.microsoft.com/office/drawing/2014/main" id="{822ABA53-E0F0-AA22-E2CC-94EDBF4807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3" b="131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7609063-FE99-EF31-AC4B-7299060E33F0}"/>
              </a:ext>
            </a:extLst>
          </p:cNvPr>
          <p:cNvSpPr/>
          <p:nvPr/>
        </p:nvSpPr>
        <p:spPr>
          <a:xfrm>
            <a:off x="419618" y="195209"/>
            <a:ext cx="11455505" cy="6246687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https://xichtho.nhoquan.ninhbinh.gov.vn/uploads/files/27-7%20%C4%91o%C3%A0n%20thanh%20ni%C3%AAn%2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2"/>
            <a:ext cx="12191999" cy="6856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045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odle flowers in vases note paper">
            <a:extLst>
              <a:ext uri="{FF2B5EF4-FFF2-40B4-BE49-F238E27FC236}">
                <a16:creationId xmlns:a16="http://schemas.microsoft.com/office/drawing/2014/main" id="{4C649822-A618-9501-1FFC-B98742A56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424" y="103921"/>
            <a:ext cx="6523016" cy="6398479"/>
          </a:xfrm>
          <a:prstGeom prst="rect">
            <a:avLst/>
          </a:prstGeom>
          <a:ln w="1270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Pared rosa claro en una habitación vacía... | Free Photo #Freepik  #freephoto #fondo #diseno #textura #madera | Light pink walls, Empty room,  Pink walls">
            <a:extLst>
              <a:ext uri="{FF2B5EF4-FFF2-40B4-BE49-F238E27FC236}">
                <a16:creationId xmlns:a16="http://schemas.microsoft.com/office/drawing/2014/main" id="{DE89D499-67B6-424F-45AC-28852347DE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64"/>
          <a:stretch/>
        </p:blipFill>
        <p:spPr bwMode="auto">
          <a:xfrm>
            <a:off x="0" y="5116285"/>
            <a:ext cx="12192000" cy="1741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ute girl standing pointing hand to presentation poses logo banner hand drawn cartoon art illustration">
            <a:extLst>
              <a:ext uri="{FF2B5EF4-FFF2-40B4-BE49-F238E27FC236}">
                <a16:creationId xmlns:a16="http://schemas.microsoft.com/office/drawing/2014/main" id="{01D28494-AF02-2D2F-A395-39C2D2F02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1" b="92016" l="9744" r="89776">
                        <a14:foregroundMark x1="44888" y1="9780" x2="44888" y2="9780"/>
                        <a14:foregroundMark x1="53514" y1="92016" x2="53514" y2="92016"/>
                        <a14:backgroundMark x1="30831" y1="25749" x2="24441" y2="46108"/>
                        <a14:backgroundMark x1="24441" y1="46108" x2="24441" y2="47106"/>
                        <a14:backgroundMark x1="25559" y1="45110" x2="24281" y2="70459"/>
                        <a14:backgroundMark x1="24281" y1="70459" x2="24441" y2="70659"/>
                        <a14:backgroundMark x1="26038" y1="60080" x2="33546" y2="76846"/>
                        <a14:backgroundMark x1="38818" y1="63074" x2="38818" y2="63074"/>
                        <a14:backgroundMark x1="63259" y1="18363" x2="70288" y2="40319"/>
                        <a14:backgroundMark x1="73482" y1="41118" x2="74601" y2="65070"/>
                        <a14:backgroundMark x1="73962" y1="57685" x2="69329" y2="76048"/>
                        <a14:backgroundMark x1="59904" y1="62076" x2="59904" y2="620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42" t="2551" r="29296"/>
          <a:stretch/>
        </p:blipFill>
        <p:spPr bwMode="auto">
          <a:xfrm>
            <a:off x="-155144" y="1218333"/>
            <a:ext cx="3530712" cy="5456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hậu hoa png | PNGEgg">
            <a:extLst>
              <a:ext uri="{FF2B5EF4-FFF2-40B4-BE49-F238E27FC236}">
                <a16:creationId xmlns:a16="http://schemas.microsoft.com/office/drawing/2014/main" id="{E3DE5BF9-81BF-771B-4FAF-21067A1E3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659" b="97358" l="5460" r="97701">
                        <a14:foregroundMark x1="41092" y1="6504" x2="41092" y2="6504"/>
                        <a14:foregroundMark x1="39368" y1="4878" x2="39368" y2="4878"/>
                        <a14:foregroundMark x1="65230" y1="4878" x2="65230" y2="4878"/>
                        <a14:foregroundMark x1="54598" y1="93293" x2="54598" y2="93293"/>
                        <a14:foregroundMark x1="54310" y1="97358" x2="54310" y2="97358"/>
                        <a14:foregroundMark x1="6034" y1="35366" x2="6034" y2="35366"/>
                        <a14:foregroundMark x1="91092" y1="33130" x2="91092" y2="33130"/>
                        <a14:foregroundMark x1="89655" y1="38618" x2="89655" y2="38618"/>
                        <a14:foregroundMark x1="68391" y1="3862" x2="68391" y2="3862"/>
                        <a14:foregroundMark x1="64080" y1="3862" x2="64080" y2="3862"/>
                        <a14:foregroundMark x1="61782" y1="3659" x2="61782" y2="3659"/>
                        <a14:foregroundMark x1="95977" y1="34350" x2="95977" y2="34350"/>
                        <a14:foregroundMark x1="97701" y1="33943" x2="97701" y2="33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7300" y="2171700"/>
            <a:ext cx="3314700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53A8CA2-C782-95C1-8C76-C9B08293AB21}"/>
              </a:ext>
            </a:extLst>
          </p:cNvPr>
          <p:cNvSpPr txBox="1"/>
          <p:nvPr/>
        </p:nvSpPr>
        <p:spPr>
          <a:xfrm>
            <a:off x="3309503" y="460103"/>
            <a:ext cx="613228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rgbClr val="000000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nghĩ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binh,liệt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sĩ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000000"/>
              </a:solidFill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- 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lòng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ơn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binh,liệt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sĩ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4829380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odle flowers in vases note paper">
            <a:extLst>
              <a:ext uri="{FF2B5EF4-FFF2-40B4-BE49-F238E27FC236}">
                <a16:creationId xmlns:a16="http://schemas.microsoft.com/office/drawing/2014/main" id="{4C649822-A618-9501-1FFC-B98742A56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424" y="103921"/>
            <a:ext cx="6523016" cy="6398479"/>
          </a:xfrm>
          <a:prstGeom prst="rect">
            <a:avLst/>
          </a:prstGeom>
          <a:ln w="1270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Pared rosa claro en una habitación vacía... | Free Photo #Freepik  #freephoto #fondo #diseno #textura #madera | Light pink walls, Empty room,  Pink walls">
            <a:extLst>
              <a:ext uri="{FF2B5EF4-FFF2-40B4-BE49-F238E27FC236}">
                <a16:creationId xmlns:a16="http://schemas.microsoft.com/office/drawing/2014/main" id="{DE89D499-67B6-424F-45AC-28852347DE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64"/>
          <a:stretch/>
        </p:blipFill>
        <p:spPr bwMode="auto">
          <a:xfrm>
            <a:off x="0" y="5116285"/>
            <a:ext cx="12192000" cy="1741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ute girl standing pointing hand to presentation poses logo banner hand drawn cartoon art illustration">
            <a:extLst>
              <a:ext uri="{FF2B5EF4-FFF2-40B4-BE49-F238E27FC236}">
                <a16:creationId xmlns:a16="http://schemas.microsoft.com/office/drawing/2014/main" id="{01D28494-AF02-2D2F-A395-39C2D2F02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1" b="92016" l="9744" r="89776">
                        <a14:foregroundMark x1="44888" y1="9780" x2="44888" y2="9780"/>
                        <a14:foregroundMark x1="53514" y1="92016" x2="53514" y2="92016"/>
                        <a14:backgroundMark x1="30831" y1="25749" x2="24441" y2="46108"/>
                        <a14:backgroundMark x1="24441" y1="46108" x2="24441" y2="47106"/>
                        <a14:backgroundMark x1="25559" y1="45110" x2="24281" y2="70459"/>
                        <a14:backgroundMark x1="24281" y1="70459" x2="24441" y2="70659"/>
                        <a14:backgroundMark x1="26038" y1="60080" x2="33546" y2="76846"/>
                        <a14:backgroundMark x1="38818" y1="63074" x2="38818" y2="63074"/>
                        <a14:backgroundMark x1="63259" y1="18363" x2="70288" y2="40319"/>
                        <a14:backgroundMark x1="73482" y1="41118" x2="74601" y2="65070"/>
                        <a14:backgroundMark x1="73962" y1="57685" x2="69329" y2="76048"/>
                        <a14:backgroundMark x1="59904" y1="62076" x2="59904" y2="620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42" t="2551" r="29296"/>
          <a:stretch/>
        </p:blipFill>
        <p:spPr bwMode="auto">
          <a:xfrm>
            <a:off x="-155144" y="1218333"/>
            <a:ext cx="3530712" cy="5456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hậu hoa png | PNGEgg">
            <a:extLst>
              <a:ext uri="{FF2B5EF4-FFF2-40B4-BE49-F238E27FC236}">
                <a16:creationId xmlns:a16="http://schemas.microsoft.com/office/drawing/2014/main" id="{E3DE5BF9-81BF-771B-4FAF-21067A1E3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659" b="97358" l="5460" r="97701">
                        <a14:foregroundMark x1="41092" y1="6504" x2="41092" y2="6504"/>
                        <a14:foregroundMark x1="39368" y1="4878" x2="39368" y2="4878"/>
                        <a14:foregroundMark x1="65230" y1="4878" x2="65230" y2="4878"/>
                        <a14:foregroundMark x1="54598" y1="93293" x2="54598" y2="93293"/>
                        <a14:foregroundMark x1="54310" y1="97358" x2="54310" y2="97358"/>
                        <a14:foregroundMark x1="6034" y1="35366" x2="6034" y2="35366"/>
                        <a14:foregroundMark x1="91092" y1="33130" x2="91092" y2="33130"/>
                        <a14:foregroundMark x1="89655" y1="38618" x2="89655" y2="38618"/>
                        <a14:foregroundMark x1="68391" y1="3862" x2="68391" y2="3862"/>
                        <a14:foregroundMark x1="64080" y1="3862" x2="64080" y2="3862"/>
                        <a14:foregroundMark x1="61782" y1="3659" x2="61782" y2="3659"/>
                        <a14:foregroundMark x1="95977" y1="34350" x2="95977" y2="34350"/>
                        <a14:foregroundMark x1="97701" y1="33943" x2="97701" y2="33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7300" y="2171700"/>
            <a:ext cx="3314700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53A8CA2-C782-95C1-8C76-C9B08293AB21}"/>
              </a:ext>
            </a:extLst>
          </p:cNvPr>
          <p:cNvSpPr txBox="1"/>
          <p:nvPr/>
        </p:nvSpPr>
        <p:spPr>
          <a:xfrm>
            <a:off x="3312160" y="355600"/>
            <a:ext cx="63804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ề nhà cùng với người </a:t>
            </a: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bè</a:t>
            </a: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b="1" dirty="0" err="1">
                <a:solidFill>
                  <a:srgbClr val="000000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hực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kế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hoạch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đền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ơn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đáp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78338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hởi động tiết học">
            <a:hlinkClick r:id="" action="ppaction://media"/>
            <a:extLst>
              <a:ext uri="{FF2B5EF4-FFF2-40B4-BE49-F238E27FC236}">
                <a16:creationId xmlns:a16="http://schemas.microsoft.com/office/drawing/2014/main" id="{16208FE3-6904-8503-AE93-0C37832478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0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38FDB-C895-8FE2-083B-C551012A0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144CD9-AC86-3A64-BEDA-C6F7B81363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7">
            <a:extLst>
              <a:ext uri="{FF2B5EF4-FFF2-40B4-BE49-F238E27FC236}">
                <a16:creationId xmlns:a16="http://schemas.microsoft.com/office/drawing/2014/main" id="{CD53DE27-F8FF-02E6-F025-EF13F4B3B83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9" t="3722" r="8870" b="37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2" descr="https://i.pinimg.com/564x/fc/e5/af/fce5af448eb4c49b9c3fac710c719fa3.jpg">
            <a:extLst>
              <a:ext uri="{FF2B5EF4-FFF2-40B4-BE49-F238E27FC236}">
                <a16:creationId xmlns:a16="http://schemas.microsoft.com/office/drawing/2014/main" id="{3D086578-4227-36CF-827F-BE387136F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89387" y="3989070"/>
            <a:ext cx="3573467" cy="2868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13">
            <a:extLst>
              <a:ext uri="{FF2B5EF4-FFF2-40B4-BE49-F238E27FC236}">
                <a16:creationId xmlns:a16="http://schemas.microsoft.com/office/drawing/2014/main" id="{73FB6962-D42D-86F1-D427-E72899A27D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4180" y="1267159"/>
            <a:ext cx="5943638" cy="27219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B788A5-7558-A14F-9358-E82727354F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5095" y="1799268"/>
            <a:ext cx="4444369" cy="1572904"/>
          </a:xfrm>
          <a:prstGeom prst="rect">
            <a:avLst/>
          </a:prstGeom>
        </p:spPr>
      </p:pic>
      <p:pic>
        <p:nvPicPr>
          <p:cNvPr id="9" name="夏日欢快轻松口哨尤克里里">
            <a:hlinkClick r:id="" action="ppaction://media"/>
            <a:extLst>
              <a:ext uri="{FF2B5EF4-FFF2-40B4-BE49-F238E27FC236}">
                <a16:creationId xmlns:a16="http://schemas.microsoft.com/office/drawing/2014/main" id="{87D785C4-7DB5-4B95-8ABA-80A225AD33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57817" y="72488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926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1423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49AEC24-D0E5-4CE9-84DC-757BCB7C67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1021" y="2254670"/>
            <a:ext cx="5429956" cy="9595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7456" y="2304643"/>
            <a:ext cx="4237087" cy="8596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54071" y="3370218"/>
            <a:ext cx="785252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44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44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4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endParaRPr lang="en-US" sz="4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077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D9AEFEE2-D743-8F05-2EB6-EF8DDC248EE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5" b="2384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6" name="Hình ảnh 2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56BB74E1-0796-907F-5864-7FDFDF251B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796" b="83980" l="25816" r="77653">
                        <a14:foregroundMark x1="53673" y1="38061" x2="47041" y2="30612"/>
                        <a14:foregroundMark x1="60204" y1="35204" x2="60000" y2="28469"/>
                        <a14:foregroundMark x1="45714" y1="31224" x2="53265" y2="37245"/>
                        <a14:foregroundMark x1="72551" y1="20918" x2="74694" y2="22245"/>
                        <a14:foregroundMark x1="59388" y1="36224" x2="55204" y2="39388"/>
                        <a14:foregroundMark x1="47653" y1="81837" x2="43673" y2="83980"/>
                        <a14:foregroundMark x1="56837" y1="82143" x2="59796" y2="83980"/>
                        <a14:foregroundMark x1="43469" y1="18061" x2="43061" y2="18061"/>
                        <a14:foregroundMark x1="50306" y1="33265" x2="52653" y2="36429"/>
                        <a14:foregroundMark x1="73571" y1="23061" x2="72347" y2="26429"/>
                        <a14:foregroundMark x1="71327" y1="26837" x2="71327" y2="26837"/>
                        <a14:foregroundMark x1="72347" y1="27449" x2="72347" y2="27449"/>
                        <a14:backgroundMark x1="69388" y1="20510" x2="67959" y2="20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68" t="6564" r="15812" b="10564"/>
          <a:stretch/>
        </p:blipFill>
        <p:spPr>
          <a:xfrm flipH="1">
            <a:off x="9017369" y="2406875"/>
            <a:ext cx="3572177" cy="4566960"/>
          </a:xfrm>
          <a:prstGeom prst="rect">
            <a:avLst/>
          </a:prstGeom>
        </p:spPr>
      </p:pic>
      <p:pic>
        <p:nvPicPr>
          <p:cNvPr id="28" name="Hình ảnh 27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0D6238F9-1D53-1D9E-83DA-749AE20EBC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388" b="82347" l="31531" r="75408">
                        <a14:foregroundMark x1="55204" y1="33980" x2="53980" y2="33980"/>
                        <a14:foregroundMark x1="40510" y1="34592" x2="48673" y2="35204"/>
                        <a14:foregroundMark x1="48673" y1="35204" x2="48776" y2="35408"/>
                        <a14:foregroundMark x1="56531" y1="29898" x2="53163" y2="34388"/>
                        <a14:foregroundMark x1="52449" y1="82347" x2="54592" y2="82347"/>
                        <a14:foregroundMark x1="43878" y1="80612" x2="41224" y2="8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37" t="11693" r="19094" b="10564"/>
          <a:stretch/>
        </p:blipFill>
        <p:spPr>
          <a:xfrm>
            <a:off x="-190791" y="2454899"/>
            <a:ext cx="3232443" cy="4588374"/>
          </a:xfrm>
          <a:prstGeom prst="rect">
            <a:avLst/>
          </a:prstGeom>
        </p:spPr>
      </p:pic>
      <p:pic>
        <p:nvPicPr>
          <p:cNvPr id="30" name="Hình ảnh 29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5647F9C8-BF3C-E337-96F5-0D4060A31AD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184" b="82653" l="19796" r="80714">
                        <a14:foregroundMark x1="20816" y1="45204" x2="20816" y2="45204"/>
                        <a14:foregroundMark x1="20204" y1="47551" x2="20204" y2="47551"/>
                        <a14:foregroundMark x1="20408" y1="49796" x2="20408" y2="49796"/>
                        <a14:foregroundMark x1="19796" y1="50102" x2="19796" y2="50102"/>
                        <a14:foregroundMark x1="37143" y1="40000" x2="37551" y2="37245"/>
                        <a14:foregroundMark x1="44490" y1="81224" x2="42347" y2="81429"/>
                        <a14:foregroundMark x1="72551" y1="71429" x2="70918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1282" r="11709" b="9129"/>
          <a:stretch/>
        </p:blipFill>
        <p:spPr>
          <a:xfrm>
            <a:off x="5789354" y="2586007"/>
            <a:ext cx="4124118" cy="4457266"/>
          </a:xfrm>
          <a:prstGeom prst="rect">
            <a:avLst/>
          </a:prstGeom>
        </p:spPr>
      </p:pic>
      <p:pic>
        <p:nvPicPr>
          <p:cNvPr id="32" name="Hình ảnh 31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7415F3D1-5D35-1E5E-670B-9B6F33AE213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673" b="76259" l="23880" r="81407">
                        <a14:foregroundMark x1="53856" y1="34184" x2="50065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9" t="10350" r="11402" b="16418"/>
          <a:stretch/>
        </p:blipFill>
        <p:spPr>
          <a:xfrm>
            <a:off x="2346804" y="2705455"/>
            <a:ext cx="3538131" cy="46158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1530DBE-C30F-D294-9625-3531777A091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325132" y="442653"/>
            <a:ext cx="12004064" cy="159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49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6FC47C5-A023-A062-9890-8A8F75DC8A75}"/>
              </a:ext>
            </a:extLst>
          </p:cNvPr>
          <p:cNvSpPr/>
          <p:nvPr/>
        </p:nvSpPr>
        <p:spPr>
          <a:xfrm>
            <a:off x="3377240" y="67000"/>
            <a:ext cx="5133373" cy="1972786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Phần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ban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sự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B1F2EE-F8FD-75F5-5DC5-711C7703A776}"/>
              </a:ext>
            </a:extLst>
          </p:cNvPr>
          <p:cNvSpPr txBox="1"/>
          <p:nvPr/>
        </p:nvSpPr>
        <p:spPr>
          <a:xfrm>
            <a:off x="273876" y="1851284"/>
            <a:ext cx="3643699" cy="1532334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tổ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trưởng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tuần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tổ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F6BC6C-93C9-D982-15BD-9D511EE50B93}"/>
              </a:ext>
            </a:extLst>
          </p:cNvPr>
          <p:cNvSpPr txBox="1"/>
          <p:nvPr/>
        </p:nvSpPr>
        <p:spPr>
          <a:xfrm>
            <a:off x="7830389" y="2039786"/>
            <a:ext cx="3958199" cy="1532334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Lớp trưởng báo cáo kết quả học tập của lớp trong tuần</a:t>
            </a:r>
          </a:p>
        </p:txBody>
      </p:sp>
      <p:pic>
        <p:nvPicPr>
          <p:cNvPr id="21" name="Hình ảnh 20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85D0EABF-2F2C-4343-9982-41B988171A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980" b="74184" l="23791" r="80784">
                        <a14:foregroundMark x1="53725" y1="36327" x2="51242" y2="32857"/>
                        <a14:foregroundMark x1="52157" y1="73367" x2="50458" y2="741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46" t="12631" r="21640" b="19326"/>
          <a:stretch/>
        </p:blipFill>
        <p:spPr>
          <a:xfrm>
            <a:off x="2578825" y="2533150"/>
            <a:ext cx="3225212" cy="4505381"/>
          </a:xfrm>
          <a:prstGeom prst="rect">
            <a:avLst/>
          </a:prstGeom>
        </p:spPr>
      </p:pic>
      <p:pic>
        <p:nvPicPr>
          <p:cNvPr id="22" name="Hình ảnh 21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9F8E7196-D75B-9680-77BF-FD45A8574F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000" b="85408" l="34898" r="69490">
                        <a14:foregroundMark x1="49694" y1="20102" x2="49694" y2="20102"/>
                        <a14:foregroundMark x1="44898" y1="30816" x2="49286" y2="33673"/>
                        <a14:foregroundMark x1="58673" y1="32857" x2="51633" y2="34388"/>
                        <a14:foregroundMark x1="51020" y1="37245" x2="51020" y2="39796"/>
                        <a14:foregroundMark x1="47041" y1="81837" x2="43061" y2="83571"/>
                        <a14:foregroundMark x1="60612" y1="81429" x2="64035" y2="83770"/>
                        <a14:foregroundMark x1="45918" y1="29694" x2="46327" y2="25918"/>
                        <a14:foregroundMark x1="60000" y1="28265" x2="57041" y2="30612"/>
                        <a14:backgroundMark x1="67551" y1="85408" x2="64184" y2="85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39" t="12537" r="26115" b="10647"/>
          <a:stretch/>
        </p:blipFill>
        <p:spPr>
          <a:xfrm>
            <a:off x="6263468" y="2681533"/>
            <a:ext cx="2424651" cy="420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97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15">
            <a:extLst>
              <a:ext uri="{FF2B5EF4-FFF2-40B4-BE49-F238E27FC236}">
                <a16:creationId xmlns:a16="http://schemas.microsoft.com/office/drawing/2014/main" id="{6CA1C907-3C3E-EFDD-CBB6-06A7C23174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327" b="87347" l="16837" r="82857">
                        <a14:foregroundMark x1="42041" y1="83673" x2="42857" y2="86429"/>
                        <a14:foregroundMark x1="52755" y1="86429" x2="53776" y2="87347"/>
                        <a14:foregroundMark x1="41633" y1="16327" x2="39694" y2="1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45" t="8173" r="8611" b="8386"/>
          <a:stretch/>
        </p:blipFill>
        <p:spPr>
          <a:xfrm flipH="1">
            <a:off x="7219559" y="1454643"/>
            <a:ext cx="5376372" cy="5294499"/>
          </a:xfrm>
          <a:prstGeom prst="rect">
            <a:avLst/>
          </a:prstGeom>
        </p:spPr>
      </p:pic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BC33F8BD-3F1A-9443-93D1-A0E322A5E476}"/>
              </a:ext>
            </a:extLst>
          </p:cNvPr>
          <p:cNvSpPr/>
          <p:nvPr/>
        </p:nvSpPr>
        <p:spPr>
          <a:xfrm>
            <a:off x="2625635" y="1687699"/>
            <a:ext cx="3696789" cy="1874564"/>
          </a:xfrm>
          <a:prstGeom prst="flowChartAlternateProcess">
            <a:avLst/>
          </a:prstGeom>
          <a:solidFill>
            <a:srgbClr val="FFFFCC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B84613-7171-7AA2-9CD0-B33E30AA6354}"/>
              </a:ext>
            </a:extLst>
          </p:cNvPr>
          <p:cNvSpPr txBox="1"/>
          <p:nvPr/>
        </p:nvSpPr>
        <p:spPr>
          <a:xfrm>
            <a:off x="3096720" y="1910495"/>
            <a:ext cx="23348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Ưu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điểm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 smtClean="0">
                <a:solidFill>
                  <a:prstClr val="black"/>
                </a:solidFill>
                <a:latin typeface="Calibri" panose="020F0502020204030204"/>
              </a:rPr>
              <a:t>Tồn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/>
              </a:rPr>
              <a:t>tại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/>
              </a:rPr>
              <a:t>: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562129-247E-5E3D-9477-54D6986248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206" y="-361707"/>
            <a:ext cx="12046740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127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232" y="2841714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2EE126F-6359-60EA-ECF5-C108EC0B5D4E}"/>
              </a:ext>
            </a:extLst>
          </p:cNvPr>
          <p:cNvSpPr txBox="1"/>
          <p:nvPr/>
        </p:nvSpPr>
        <p:spPr>
          <a:xfrm>
            <a:off x="2438406" y="1860663"/>
            <a:ext cx="750438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Phương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hướng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AB40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3 Arima Madurai Black" panose="00000A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hoạt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động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tuần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400" b="1" noProof="0" dirty="0" err="1" smtClean="0">
                <a:solidFill>
                  <a:srgbClr val="FFAB40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tới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AB40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869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2757360-670E-DA9F-B2B0-1D0BD351B0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275" y="1802465"/>
            <a:ext cx="7102456" cy="4846740"/>
          </a:xfrm>
          <a:prstGeom prst="rect">
            <a:avLst/>
          </a:prstGeom>
        </p:spPr>
      </p:pic>
      <p:pic>
        <p:nvPicPr>
          <p:cNvPr id="11" name="3 Minute Timer with Music for Kids! Countdown Videos HD! (1)">
            <a:hlinkClick r:id="" action="ppaction://media"/>
            <a:extLst>
              <a:ext uri="{FF2B5EF4-FFF2-40B4-BE49-F238E27FC236}">
                <a16:creationId xmlns:a16="http://schemas.microsoft.com/office/drawing/2014/main" id="{B1A415B3-3F15-910C-20D5-DB660DBE21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8846" t="30472" r="19449" b="29057"/>
          <a:stretch/>
        </p:blipFill>
        <p:spPr>
          <a:xfrm>
            <a:off x="5038500" y="540682"/>
            <a:ext cx="2057848" cy="75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417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392</TotalTime>
  <Words>543</Words>
  <Application>Microsoft Office PowerPoint</Application>
  <PresentationFormat>Widescreen</PresentationFormat>
  <Paragraphs>59</Paragraphs>
  <Slides>30</Slides>
  <Notes>10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2" baseType="lpstr">
      <vt:lpstr>宋体</vt:lpstr>
      <vt:lpstr>#9Slide03 Arima Madurai Black</vt:lpstr>
      <vt:lpstr>Arial</vt:lpstr>
      <vt:lpstr>Calibri</vt:lpstr>
      <vt:lpstr>Calibri Light</vt:lpstr>
      <vt:lpstr>Cambria</vt:lpstr>
      <vt:lpstr>等线</vt:lpstr>
      <vt:lpstr>Georgia</vt:lpstr>
      <vt:lpstr>Times New Roman</vt:lpstr>
      <vt:lpstr>Wingdings</vt:lpstr>
      <vt:lpstr>字魂70号-灵悦黑体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70</cp:revision>
  <dcterms:created xsi:type="dcterms:W3CDTF">2024-03-19T07:47:50Z</dcterms:created>
  <dcterms:modified xsi:type="dcterms:W3CDTF">2024-04-08T03:06:14Z</dcterms:modified>
</cp:coreProperties>
</file>