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Lst>
  <p:notesMasterIdLst>
    <p:notesMasterId r:id="rId33"/>
  </p:notesMasterIdLst>
  <p:sldIdLst>
    <p:sldId id="2007577093" r:id="rId5"/>
    <p:sldId id="260" r:id="rId6"/>
    <p:sldId id="320" r:id="rId7"/>
    <p:sldId id="321" r:id="rId8"/>
    <p:sldId id="322" r:id="rId9"/>
    <p:sldId id="323" r:id="rId10"/>
    <p:sldId id="324" r:id="rId11"/>
    <p:sldId id="537" r:id="rId12"/>
    <p:sldId id="262" r:id="rId13"/>
    <p:sldId id="2007577028" r:id="rId14"/>
    <p:sldId id="2007577053" r:id="rId15"/>
    <p:sldId id="2007577050" r:id="rId16"/>
    <p:sldId id="2007577049" r:id="rId17"/>
    <p:sldId id="2007577087" r:id="rId18"/>
    <p:sldId id="2007577051" r:id="rId19"/>
    <p:sldId id="2007577052" r:id="rId20"/>
    <p:sldId id="2007577054" r:id="rId21"/>
    <p:sldId id="2007577055" r:id="rId22"/>
    <p:sldId id="2007577088" r:id="rId23"/>
    <p:sldId id="2007577091" r:id="rId24"/>
    <p:sldId id="2007577089" r:id="rId25"/>
    <p:sldId id="2007577090" r:id="rId26"/>
    <p:sldId id="2007577092" r:id="rId27"/>
    <p:sldId id="2007577071" r:id="rId28"/>
    <p:sldId id="2007577079" r:id="rId29"/>
    <p:sldId id="2007577080" r:id="rId30"/>
    <p:sldId id="304" r:id="rId31"/>
    <p:sldId id="20075770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580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3213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4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7716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65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04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52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602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826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20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2256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253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47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996882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5443303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8745165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016819EA-08D9-7EE2-A341-479DABA29F3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sky with white spots&#10;&#10;Description automatically generated">
            <a:extLst>
              <a:ext uri="{FF2B5EF4-FFF2-40B4-BE49-F238E27FC236}">
                <a16:creationId xmlns:a16="http://schemas.microsoft.com/office/drawing/2014/main" id="{66897449-FAD0-1662-9502-D342D1C12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F6DE149D-3191-3A7D-29DE-679ED59D21D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37612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933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A794766-0132-4F14-D228-DDC145C64C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01/06/2026</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77.png"/><Relationship Id="rId4" Type="http://schemas.openxmlformats.org/officeDocument/2006/relationships/image" Target="../media/image4.png"/><Relationship Id="rId9" Type="http://schemas.openxmlformats.org/officeDocument/2006/relationships/image" Target="../media/image76.emf"/></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slideLayout" Target="../slideLayouts/slideLayout27.xml"/><Relationship Id="rId7" Type="http://schemas.openxmlformats.org/officeDocument/2006/relationships/image" Target="../media/image8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8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3.xml"/><Relationship Id="rId21" Type="http://schemas.openxmlformats.org/officeDocument/2006/relationships/slide" Target="slide6.xml"/><Relationship Id="rId7" Type="http://schemas.openxmlformats.org/officeDocument/2006/relationships/slide" Target="slide8.xml"/><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image" Target="../media/image32.pn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6.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25.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4.gif"/><Relationship Id="rId14" Type="http://schemas.openxmlformats.org/officeDocument/2006/relationships/image" Target="../media/image29.jpg"/><Relationship Id="rId22"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19556" y="1408772"/>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786291" y="1154702"/>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143172" y="2179435"/>
            <a:ext cx="9931245" cy="1213209"/>
          </a:xfrm>
          <a:prstGeom prst="rect">
            <a:avLst/>
          </a:prstGeom>
        </p:spPr>
      </p:pic>
      <p:sp>
        <p:nvSpPr>
          <p:cNvPr id="6" name="TextBox 5"/>
          <p:cNvSpPr txBox="1"/>
          <p:nvPr/>
        </p:nvSpPr>
        <p:spPr>
          <a:xfrm>
            <a:off x="2757268" y="423524"/>
            <a:ext cx="8686115" cy="646331"/>
          </a:xfrm>
          <a:prstGeom prst="rect">
            <a:avLst/>
          </a:prstGeom>
          <a:noFill/>
        </p:spPr>
        <p:txBody>
          <a:bodyPr wrap="square" rtlCol="0">
            <a:spAutoFit/>
          </a:bodyPr>
          <a:lstStyle/>
          <a:p>
            <a:r>
              <a:rPr lang="en-US" sz="3600" dirty="0"/>
              <a:t>TRƯỜNG TIỂU HỌC HOÀNG VĂN THỤ </a:t>
            </a:r>
          </a:p>
        </p:txBody>
      </p:sp>
    </p:spTree>
    <p:extLst>
      <p:ext uri="{BB962C8B-B14F-4D97-AF65-F5344CB8AC3E}">
        <p14:creationId xmlns:p14="http://schemas.microsoft.com/office/powerpoint/2010/main" val="920357307"/>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75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750"/>
                                        <p:tgtEl>
                                          <p:spTgt spid="31"/>
                                        </p:tgtEl>
                                      </p:cBhvr>
                                    </p:animEffect>
                                  </p:childTnLst>
                                </p:cTn>
                              </p:par>
                              <p:par>
                                <p:cTn id="23" presetID="6"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cstate="hqprint">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cstate="hqprint">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E1017832-9C5B-FA63-6789-7F8AFFA4F760}"/>
              </a:ext>
            </a:extLst>
          </p:cNvPr>
          <p:cNvPicPr>
            <a:picLocks noChangeAspect="1"/>
          </p:cNvPicPr>
          <p:nvPr/>
        </p:nvPicPr>
        <p:blipFill>
          <a:blip r:embed="rId9"/>
          <a:stretch>
            <a:fillRect/>
          </a:stretch>
        </p:blipFill>
        <p:spPr>
          <a:xfrm>
            <a:off x="2830813" y="-256986"/>
            <a:ext cx="8870449" cy="6133108"/>
          </a:xfrm>
          <a:prstGeom prst="rect">
            <a:avLst/>
          </a:prstGeom>
        </p:spPr>
      </p:pic>
    </p:spTree>
    <p:extLst>
      <p:ext uri="{BB962C8B-B14F-4D97-AF65-F5344CB8AC3E}">
        <p14:creationId xmlns:p14="http://schemas.microsoft.com/office/powerpoint/2010/main" val="39276321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2060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6" y="1979133"/>
            <a:ext cx="7164957" cy="41350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HP001 5 hàng 1 ô ly" panose="020B060305030202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19714645">
            <a:off x="-580139" y="2816481"/>
            <a:ext cx="3887238" cy="3669167"/>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rot="2347805">
            <a:off x="9858908" y="618862"/>
            <a:ext cx="3234257"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372699" y="-130266"/>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4"/>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6"/>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7"/>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spid="1028" name="TextBox1" r:id="rId2" imgW="4848120" imgH="1390680"/>
        </mc:Choice>
        <mc:Fallback>
          <p:control name="TextBox1" r:id="rId2"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8"/>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43650" y="1447800"/>
            <a:ext cx="5181600" cy="401002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4113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19" action="ppaction://hlinksldjump"/>
            <a:extLst>
              <a:ext uri="{FF2B5EF4-FFF2-40B4-BE49-F238E27FC236}">
                <a16:creationId xmlns:a16="http://schemas.microsoft.com/office/drawing/2014/main" id="{30CC89A6-7144-F72F-CD82-E00F27C88505}"/>
              </a:ext>
            </a:extLst>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a:extLst>
              <a:ext uri="{FF2B5EF4-FFF2-40B4-BE49-F238E27FC236}">
                <a16:creationId xmlns:a16="http://schemas.microsoft.com/office/drawing/2014/main" id="{B89F09B4-42B8-936A-B2F5-F2E086318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2640E3E1-32A9-4338-85B6-BB17F107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6DA9E6EE-41CD-76F3-FA16-753A1096E3FB}"/>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C2D2C15-0876-D143-3D3E-B77D5EBA2F24}"/>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a:extLst>
              <a:ext uri="{FF2B5EF4-FFF2-40B4-BE49-F238E27FC236}">
                <a16:creationId xmlns:a16="http://schemas.microsoft.com/office/drawing/2014/main" id="{292BF48C-469B-C852-00DF-FCBDF87CD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A28048C9-39BF-F5EA-DD1C-E7B10E1E1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CF460F6-DDF3-40A9-A244-945448BC0BD8}"/>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5DCD47-EA51-B01E-EC2D-AAD4C0B9EC50}"/>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a:extLst>
              <a:ext uri="{FF2B5EF4-FFF2-40B4-BE49-F238E27FC236}">
                <a16:creationId xmlns:a16="http://schemas.microsoft.com/office/drawing/2014/main" id="{D7A6B5B0-9B0D-738D-068E-C7953D16D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5EBBD004-191C-B7A0-4ACC-34E519B69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8769562C-3673-0919-6725-D958329499B6}"/>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714361D-F45D-B0DA-CB98-6C142267CFE7}"/>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a:extLst>
              <a:ext uri="{FF2B5EF4-FFF2-40B4-BE49-F238E27FC236}">
                <a16:creationId xmlns:a16="http://schemas.microsoft.com/office/drawing/2014/main" id="{CFCF5679-71FA-5562-980B-206EE4489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1"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
        <p:nvSpPr>
          <p:cNvPr id="3" name="TextBox 2">
            <a:extLst>
              <a:ext uri="{FF2B5EF4-FFF2-40B4-BE49-F238E27FC236}">
                <a16:creationId xmlns:a16="http://schemas.microsoft.com/office/drawing/2014/main" id="{A2D363E3-D06A-4484-98D0-62B504EBF662}"/>
              </a:ext>
            </a:extLst>
          </p:cNvPr>
          <p:cNvSpPr txBox="1"/>
          <p:nvPr/>
        </p:nvSpPr>
        <p:spPr>
          <a:xfrm>
            <a:off x="5512809" y="508164"/>
            <a:ext cx="4826945" cy="707886"/>
          </a:xfrm>
          <a:prstGeom prst="rect">
            <a:avLst/>
          </a:prstGeom>
          <a:noFill/>
        </p:spPr>
        <p:txBody>
          <a:bodyPr wrap="square" rtlCol="0">
            <a:spAutoFit/>
          </a:bodyPr>
          <a:lstStyle/>
          <a:p>
            <a:r>
              <a:rPr lang="en-US" sz="4000" dirty="0"/>
              <a:t>KHÁM PHÁ</a:t>
            </a:r>
          </a:p>
        </p:txBody>
      </p:sp>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
        <p:nvSpPr>
          <p:cNvPr id="2" name="TextBox 1">
            <a:extLst>
              <a:ext uri="{FF2B5EF4-FFF2-40B4-BE49-F238E27FC236}">
                <a16:creationId xmlns:a16="http://schemas.microsoft.com/office/drawing/2014/main" id="{D8D598D6-4EC5-45F4-AA2B-8D7863980B1D}"/>
              </a:ext>
            </a:extLst>
          </p:cNvPr>
          <p:cNvSpPr txBox="1"/>
          <p:nvPr/>
        </p:nvSpPr>
        <p:spPr>
          <a:xfrm>
            <a:off x="675249" y="0"/>
            <a:ext cx="3886614" cy="1200329"/>
          </a:xfrm>
          <a:prstGeom prst="rect">
            <a:avLst/>
          </a:prstGeom>
          <a:noFill/>
        </p:spPr>
        <p:txBody>
          <a:bodyPr wrap="square" rtlCol="0">
            <a:spAutoFit/>
          </a:bodyPr>
          <a:lstStyle/>
          <a:p>
            <a:r>
              <a:rPr lang="en-US" sz="3600" dirty="0"/>
              <a:t>VẬN DỤNG- THỰC HÀNH </a:t>
            </a:r>
          </a:p>
        </p:txBody>
      </p:sp>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877</Words>
  <Application>Microsoft Office PowerPoint</Application>
  <PresentationFormat>Widescreen</PresentationFormat>
  <Paragraphs>93</Paragraphs>
  <Slides>28</Slides>
  <Notes>25</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等线 Light</vt:lpstr>
      <vt:lpstr>#9Slide05 Phobia</vt:lpstr>
      <vt:lpstr>Arial</vt:lpstr>
      <vt:lpstr>Arial Black</vt:lpstr>
      <vt:lpstr>Calibri</vt:lpstr>
      <vt:lpstr>Calibri Light</vt:lpstr>
      <vt:lpstr>Cambria</vt:lpstr>
      <vt:lpstr>Coiny</vt:lpstr>
      <vt:lpstr>HP001 5 hàng 1 ô ly</vt:lpstr>
      <vt:lpstr>iCiel Cadena</vt:lpstr>
      <vt:lpstr>Times New Roman</vt:lpstr>
      <vt:lpstr>Office 主题​​</vt:lpstr>
      <vt:lpstr>5_Office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2024-02-10T04:43:29Z</dcterms:created>
  <dcterms:modified xsi:type="dcterms:W3CDTF">2026-06-01T06:55:48Z</dcterms:modified>
</cp:coreProperties>
</file>